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9.xml" ContentType="application/vnd.openxmlformats-officedocument.presentationml.notesSlide+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notesSlides/notesSlide10.xml" ContentType="application/vnd.openxmlformats-officedocument.presentationml.notesSlide+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notesSlides/notesSlide11.xml" ContentType="application/vnd.openxmlformats-officedocument.presentationml.notesSlide+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447" r:id="rId3"/>
    <p:sldId id="448" r:id="rId4"/>
    <p:sldId id="666" r:id="rId5"/>
    <p:sldId id="669" r:id="rId6"/>
    <p:sldId id="670" r:id="rId7"/>
    <p:sldId id="662" r:id="rId8"/>
    <p:sldId id="658" r:id="rId9"/>
    <p:sldId id="671" r:id="rId10"/>
    <p:sldId id="672" r:id="rId11"/>
    <p:sldId id="673" r:id="rId12"/>
    <p:sldId id="674" r:id="rId13"/>
    <p:sldId id="675" r:id="rId14"/>
    <p:sldId id="659" r:id="rId15"/>
    <p:sldId id="665" r:id="rId16"/>
    <p:sldId id="259" r:id="rId17"/>
    <p:sldId id="667" r:id="rId18"/>
  </p:sldIdLst>
  <p:sldSz cx="12192000" cy="6858000"/>
  <p:notesSz cx="6888163" cy="100187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2515A"/>
    <a:srgbClr val="004481"/>
    <a:srgbClr val="00467F"/>
    <a:srgbClr val="A7A9AC"/>
    <a:srgbClr val="E6E6E6"/>
    <a:srgbClr val="2E7F1F"/>
    <a:srgbClr val="004C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보통 스타일 3 - 강조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77" autoAdjust="0"/>
    <p:restoredTop sz="85390" autoAdjust="0"/>
  </p:normalViewPr>
  <p:slideViewPr>
    <p:cSldViewPr>
      <p:cViewPr>
        <p:scale>
          <a:sx n="89" d="100"/>
          <a:sy n="89" d="100"/>
        </p:scale>
        <p:origin x="640" y="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p:cViewPr>
        <p:scale>
          <a:sx n="169" d="100"/>
          <a:sy n="169" d="100"/>
        </p:scale>
        <p:origin x="1480" y="14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ko-KR" altLang="en-US"/>
          </a:p>
        </p:txBody>
      </p:sp>
      <p:sp>
        <p:nvSpPr>
          <p:cNvPr id="3" name="날짜 개체 틀 2"/>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9204D956-B0A6-45AF-AB10-AF8D14F588FC}" type="datetimeFigureOut">
              <a:rPr lang="ko-KR" altLang="en-US" smtClean="0"/>
              <a:t>2021-07-28</a:t>
            </a:fld>
            <a:endParaRPr lang="ko-KR" altLang="en-US"/>
          </a:p>
        </p:txBody>
      </p:sp>
      <p:sp>
        <p:nvSpPr>
          <p:cNvPr id="4" name="바닥글 개체 틀 3"/>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ko-KR" altLang="en-US"/>
          </a:p>
        </p:txBody>
      </p:sp>
      <p:sp>
        <p:nvSpPr>
          <p:cNvPr id="5" name="슬라이드 번호 개체 틀 4"/>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72073D30-E349-4329-8953-34C7D89EF249}" type="slidenum">
              <a:rPr lang="ko-KR" altLang="en-US" smtClean="0"/>
              <a:t>‹#›</a:t>
            </a:fld>
            <a:endParaRPr lang="ko-KR" altLang="en-US"/>
          </a:p>
        </p:txBody>
      </p:sp>
    </p:spTree>
    <p:extLst>
      <p:ext uri="{BB962C8B-B14F-4D97-AF65-F5344CB8AC3E}">
        <p14:creationId xmlns:p14="http://schemas.microsoft.com/office/powerpoint/2010/main" val="2084885117"/>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26.384"/>
    </inkml:context>
    <inkml:brush xml:id="br0">
      <inkml:brushProperty name="width" value="0.05" units="cm"/>
      <inkml:brushProperty name="height" value="0.05" units="cm"/>
      <inkml:brushProperty name="color" value="#FFFFFF"/>
    </inkml:brush>
  </inkml:definitions>
  <inkml:trace contextRef="#ctx0" brushRef="#br0">858 0 24575,'-7'4'0,"-1"0"0,0 1 0,0-2 0,3 1 0,-2-4 0,-2 4 0,-10 1 0,-7 0 0,-12 7 0,5-2 0,-6-3 0,14-3 0,5-4 0,11 4 0,2-3 0,3 2 0,-15-3 0,-2 5 0,-4-4 0,0 4 0,7-1 0,0-3 0,-7 8 0,10-5 0,-3 2 0,17-3 0,6-3 0,9 0 0,0 0 0,3 0 0,17 0 0,11 0 0,39 0 0,6 0 0,9 0 0,-2 0 0,-29 6 0,-3-5 0,-31 4 0,-8-5 0,-17 4 0,-5 0 0,-8 0 0,0 3 0,-49 1 0,8 3 0,-21-2 0,-11 0 0,2 0 0,-3-1-608,-21-2 1,-2-1 607,7 0 0,4-1 0,22-3 0,5-2 0,-34 1 0,53 0 0,13-3 0,23-2 0,4 1 0,3-3 1215,-2 3-1215,3-4 0,3 0 0,1 4 0,5-8 0,9 6 0,11-9 0,19 9 0,1-4 0,34 9 0,-32-2 0,4 0 0,8 3 0,1 0 0,-4 0 0,-3 0 0,19 0 0,-45 4 0,-27-3 0,-8 6 0,-9-6 0,4 6 0,-29-6 0,-11 9 0,-28-9 0,-9 12 0,24-11 0,6 4 0,39-10 0,6 4 0,16-7 0,3 6 0,-1-3 0,6 4 0,13-5 0,17 4 0,-7-4 0,-2 5 0,-28 0 0,-7 0 0,-7 0 0,0 0 0,-17 0 0,-13 0 0,-4 0 0,6 0 0,21-4 0,11 0 0,8-1 0,0-1 0,4 5 0,4-7 0,8 7 0,20-9 0,11 3 0,6 0 0,-15 1 0,-19 9 0,-23-2 0,-6 3 0,-6-4 0,-59 0 0,-10 0 0,32 0 0,-32-2 0,13-3 0,60 0 0,11-3 0,12-5 0,6 11 0,25-13 0,-4 8 0,31 0 0,-22 2 0,-4 1 0,-25 4 0,-19-4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31.559"/>
    </inkml:context>
    <inkml:brush xml:id="br0">
      <inkml:brushProperty name="width" value="0.05" units="cm"/>
      <inkml:brushProperty name="height" value="0.05" units="cm"/>
      <inkml:brushProperty name="color" value="#FFFFFF"/>
    </inkml:brush>
  </inkml:definitions>
  <inkml:trace contextRef="#ctx0" brushRef="#br0">548 30 24575,'-3'8'0,"-2"-4"0,-3 0 0,0-4 0,-34 0 0,-10 6 0,-25-4 0,18 4 0,23-6 0,17 0 0,18 0 0,2 0 0,7 0 0,0 0 0,10-4 0,3 3 0,35-4 0,40 5 0,-27 0 0,6 0-234,9 0 0,-1 0 234,-10 0 0,-2 0 0,-2 0 0,-7 0 0,3 0 0,-17 0 0,-43 0 0,-14 0 0,-14 0 0,8 0 0,-74 8 0,21-7 0,-9 0-432,-4 5 0,-9 1 1,3-1 431,14-4 0,1-2 0,0 1 0,-8 3 0,-1 0 0,12-1 0,-20-3 0,25-3 0,53 2 0,16-6 0,2 6 0,1-6 1763,5 2-1763,30-6 0,13 6 0,14-3 0,10 0-839,9 2 1,4 0 838,-16 2 0,2 0 0,-1 0 0,-7 0 0,-1 1 0,-6 0 0,0 3 0,-8 0 0,9 0 0,-64 4 0,-2-3 0,-7 6 0,0-6 1677,0 2-1677,-10 2 0,2-4 0,-8 8 0,0-8 0,-2 8 0,-12-8 0,15 3 0,2-7 0,20-1 0,6-4 0,7 3 0,2-2 0,4 2 0,-4 0 0,-9 1 0,-6 7 0,-7 2 0,1-1 0,-58 7 0,16-5 0,-8-1 0,-5-2 0,-8 0 0,2 0-340,-28 6 1,2-1 339,7-7 0,8 0 0,-5 7 0,54-11 0,30 2 0,1-6 0,6 6 0,-3-6 679,9 2-679,13 1 0,1-5 0,58 8 0,-7-10 0,-27 7 0,-1 0 0,20-4 0,-34 2 0,-21 9 0,-15 2 0,-5-1 0,-3 0 0,0-1 0,-4-2 0,-15 8 0,0-8 0,3 1 0,13-6 0,15-1 0,4 2 0,5 3 0,21-12 0,-5 9 0,33-8 0,-33 11 0,2 3 0,-23 2 0,-11 3 0,-2-4 0,1 3 0,-3-6 0,3 2 0,-15 7 0,-17-8 0,1 12 0,-11-8 0,32 0 0,4-2 0,18-4 0,-1 0 0,19 0 0,11 0 0,0-4 0,8 3 0,-34 1 0,3 4 0,-17 0 0,2 4 0,-17 2 0,-34 9 0,-23 1 0,-15 8 0,37-20 0,2 0 0,-12 11 0,9-14 0,37-1 0,21-7 0,4-1 0,35-3 0,-9 2 0,20-2 0,8 0 0,38 5 0,-41-5 0,-1 0 0,13 5 0,-41 0 0,-31 3 0,1 6 0,-7-6 0,-2 6 0,-18 0 0,-15 4 0,5-4 0,-2-1 0,32-6 0,3 0 0,12 0 0,0 0 0,0 0 0,10 0 0,-3 0 0,22 0 0,-3 0 0,6 0 0,-2 0 0,-17 0 0,-6 3 0,-15-2 0,-4 6 0,-4-6 0,-18 13 0,-21 1 0,-43 14 0,7-7 0,29-9 0,2-3 0,0-2 0,13-5 0,30-4 0,21-7 0,-3 7 0,49-3 0,18-11 0,-21 10 0,2 0 0,0-4 0,-3 1 0,7 1 0,-18 7 0,-42 0 0,1 0 0,-5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42.866"/>
    </inkml:context>
    <inkml:brush xml:id="br0">
      <inkml:brushProperty name="width" value="0.05" units="cm"/>
      <inkml:brushProperty name="height" value="0.05" units="cm"/>
      <inkml:brushProperty name="color" value="#FFFFFF"/>
    </inkml:brush>
  </inkml:definitions>
  <inkml:trace contextRef="#ctx0" brushRef="#br0">1279 508 24575,'-19'0'0,"6"0"0,0 0 0,-5 0 0,-3-5 0,-11 4 0,-6-9 0,-2 9 0,6-4 0,-10 5 0,22-4 0,-15 3 0,12-8 0,-22 2 0,5-9 0,-6 7 0,15-1 0,14 7 0,10-2 0,5-3 0,8 4 0,-4-3 0,7 6 0,2-2 0,18-2 0,7 3 0,41-3 0,-19 1 0,8-1-823,26 4 1,8 0 822,-26-1 0,2-1 0,-1 0 0,0 0 0,0 0 0,-2 1 0,29-3 0,-6-1 0,-26 1 0,-7 0 0,25-3 0,-50 8 0,-34 4 0,-9-3 0,-2 2 1645,-35 4-1645,-22-6 0,8 2 0,-8 1 0,-17-4 0,-3 0-556,14 0 0,-3 0 556,4 0 0,-4 0 0,4 0 0,-4 0 0,3 0 0,-5 0 0,5 0 0,-17 0 0,54 0 0,26-4 0,9 3 0,5-6 0,3 6 1112,-1-2-1112,12-2 0,17 4 0,33-3 0,-19 0 0,2 0 0,41 2 0,-36-1 0,2-1 0,-8 0 0,-1 0 0,43 2 0,-5-5 0,-50 3 0,-20 3 0,-19 1 0,-15 1 0,-29 9 0,-25-1 0,-18-1 0,29-4 0,-1-1 0,4-3 0,-2 0 0,-10 0 0,0 0 0,-28 0 0,27 0 0,44 0 0,20-4 0,5 4 0,5-4 0,2 4 0,19-5 0,3-2 0,58-7 0,-35 7 0,5-1 0,12-1 0,0 1 0,-8 3 0,-5 0 0,15-2 0,-44 7 0,-28 0 0,-15 0 0,-12 5 0,-18-4 0,-20 4 0,7-5 0,-1-3 0,3-2 0,10-1 0,-37-7 0,71 8 0,3-2 0,3 6 0,7-6 0,-1 6 0,6-6 0,3 3 0,-1-1 0,19-3 0,-10 2 0,15 0 0,-24 2 0,-3 7 0,-17-2 0,4 6 0,-21-6 0,7 7 0,-22-6 0,5 2 0,-15-4 0,6 0 0,1 0 0,2 0 0,-2 0 0,12 0 0,8 0 0,29 0 0,8-3 0,8 2 0,27-3 0,4 4 0,8 0 0,29-4 0,9-1-634,-13 3 1,6 2-1,-3-1 634,-9-2 0,-1-1 0,3 1 0,19 3 0,4 1 0,-6-2 0,5-3 0,-4 0 0,-25 3 0,2 1 0,-8-2 0,-3-2 0,-9 0 0,4 0 0,-45 3 0,-12 1 0,-7 1 0,0 3 1901,-10 0-1901,-49-2 0,-1 2 0,9-3 0,-13-1 0,-3-1-1419,-9-2 1,-4-1-1,-7-1 1419,12 2 0,-6 0 0,-4 0 0,-1-1 0,2 0 0,0-1 0,-1 0 0,0-1 0,2 0 0,3 0 0,-10 0 0,1-1 0,5 1 0,4 1-117,-8 0 0,6 1 0,16-1 117,-6-7 0,29 8 0,46-1 0,9 1 0,4 1 4164,0 2-4164,0-3 443,4 4-443,-3 0 0,39 0 0,25 0 0,-12 0 0,4 0 0,-3 1 0,3-2-608,0-1 0,4-2 0,1 0 608,0 3 0,1 1 0,2-1 0,16-2 0,3-1 0,-2 1 0,-8 2 0,-1 2 0,-5-1 0,11 0 0,-9 0 0,11 0 0,-62 0 0,-23 0 0,-69 7 0,-14-5 0,23 4 0,-2 1 1824,-41 1-1824,46 0 0,25-3 0,24-5 0,12 0 0,0 0 0,25-5 0,16 3 0,19-4 0,-9 6 0,-18 0 0,-29 4 0,-13-3 0,-13 2 0,-4 1 0,-53 5 0,-1 4 0,-5-4 0,-5 0 0,21-1 0,3 0 0,-2-2 0,6-1 0,6 2 0,38-7 0,23-4 0,-4 3 0,3-3 0,21-8 0,-1 9 0,62-16 0,-41 17 0,3 2 0,33-8 0,3-1-571,-13 4 0,1 0 571,-12 2 0,3 0 0,-6-2 0,-2-2 0,-6 0 0,-3 6 0,-8 1 0,-6-3 0,-40 4 0,-5 6 0,-7-6 0,-54 10 1142,13 2-1142,-14-4 0,-6 1 0,18 4 0,2 1 0,-11-6 0,2 0 0,-22 12 0,38-13 0,35-3 0,12-5 0,7-4 0,-1 3 0,12-7 0,1 7 0,27-4 0,-5 5 0,13 0 0,-25 0 0,-12 0 0,-19 0 0,-7 4 0,-5-3 0,-21 8 0,-30 7 0,-7-1 0,1 5 0,24-13 0,32-6 0,4-2 0,18-2 0,5-1 0,30 3 0,24-10 0,-14 6 0,4 0 0,-4 1 0,-4 0 0,25-4 0,-39 12 0,-36-4 0,-7 7 0,-4-6 0,-2 7 0,-45 0 0,-34 6 0,30-6 0,-2 1 0,9-2 0,3 1 0,-16 1 0,47-8 0,22-1 0,5-7 0,7 2 0,-3 0 0,38-12 0,15 7 0,27-10 0,-2 11 0,-33 3 0,-15 6 0,-26 0 0,-7 3 0,-7-2 0,-4 6 0,-2-6 0,-22 8 0,-3-7 0,-41 10 0,14-4 0,-1-1 0,24-1 0,21-2 0,8-3 0,-2 2 0,-10-3 0,-14 5 0,6-3 0,-10 3 0,22-5 0,-4 0 0,11 0 0,0 0 0,1 0 0,-1 0 0,0 0 0,0 0 0,0 0 0,0 0 0,-10 0 0,-3 0 0,-26 0 0,-3 0 0,0 0 0,14 0 0,17 0 0,15-4 0,0 0 0,4-4 0,0 1 0,0-1 0,4 0 0,0 0 0,4 0 0,0 1 0,-1-1 0,1 0 0,0 4 0,0 0 0,-4 8 0,-4 0 0,-1 4 0,-6-4 0,-9 16 0,-13-6 0,-21 10 0,1-7 0,7-10 0,15-1 0,15-6 0,4-4 0,3-5 0,-2-4 0,6-6 0,-3 1 0,8 0 0,5-1 0,0 6 0,14-1 0,-2 5 0,5 3 0,-10 5 0,-8 6 0,-8 2 0,0 1 0,0 0 0,0 0 0,-8 1 0,2-5 0,-6 4 0,4-7 0,3-1 0,2-5 0,3-2 0,3-1 0,6-5 0,5 0 0,-1-1 0,0 5 0,-9 9 0,0 5 0,-8 3 0,0-4 0,-1 3 0,-6-2 0,-5 4 0,-17 2 0,0-5 0,0-1 0,14-5 0,6-4 0,9 0 0,0-4 0,4 1 0,-3 6 0,-2 2 0,-3 3 0,1 3 0,-6-2 0,-1 0 0,4-5 0,2-4 0,11 0 0,2 0 0,2 1 0,19 2 0,11-3 0,40 4 0,2 0 0,-16 0 0,6 0-480,9 0 1,2 0 479,7 0 0,-2 0 0,-11 0 0,-7 0 0,15 0 0,-60 4 0,-19 0 0,-6 1 0,2 2 0,-6-6 959,6 6-959,1-7 0,4 4 0,4-4 0,0 0 0,0 0 0,-1 0 0,1 0 0,0 0 0,4 0 0,2 0 0,0 0 0,3 4 0,-8-3 0,0 7 0,-6-4 0,-6 4 0,-2 0 0,-7 0 0,-8 2 0,0-5 0,-4 0 0,10-5 0,2-4 0,7 0 0,2-9 0,3 0 0,4-11 0,-2 9 0,10-8 0,-1 13 0,7-3 0,6 8 0,8 1 0,-4 4 0,-2 0 0,-17 3 0,-6 2 0,-7 7 0,-5 2 0,-11 5 0,-30 11 0,-12-9 0,0 4 0,17-17 0,30-7 0,12-5 0,3-4 0,0 0 0,3 0 0,2-4 0,8-2 0,-4 0 0,8 1 0,-8 9 0,4 0 0,12 4 0,5 0 0,10 0 0,-16 3 0,-10 2 0,-18-1 0,0 3 0,-9-2 0,0 4 0,-12-4 0,-7-1 0,-8-4 0,5-4 0,-8-2 0,29 0 0,-7 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9:00.709"/>
    </inkml:context>
    <inkml:brush xml:id="br0">
      <inkml:brushProperty name="width" value="0.05" units="cm"/>
      <inkml:brushProperty name="height" value="0.05" units="cm"/>
      <inkml:brushProperty name="color" value="#FFFFFF"/>
    </inkml:brush>
  </inkml:definitions>
  <inkml:trace contextRef="#ctx0" brushRef="#br0">866 272 24575,'8'-3'0,"-1"-2"0,-2-3 0,2 4 0,-3-3 0,4 3 0,0-1 0,-4-1 0,3 5 0,-6-6 0,2 2 0,1 1 0,-3 4 0,2 5 0,-6-1 0,2 3 0,-3-3 0,1 4 0,2 0 0,-6-3 0,6 2 0,-6-7 0,6 8 0,-6-4 0,2 4 0,-3 4 0,0-3 0,-1 4 0,1-9 0,1 0 0,2-1 0,-2-2 0,6-1 0,-2-4 0,3-4 0,0 0 0,0 1 0,0-6 0,4-6 0,2-1 0,3-4 0,-4 10 0,3 2 0,-4 4 0,4 0 0,0 4 0,-4-3 0,3 6 0,-6 1 0,6 1 0,-6 6 0,2-2 0,-3 2 0,0 1 0,-3-3 0,2 2 0,-6-6 0,2 6 0,-7 2 0,-8 1 0,5 3 0,-8-4 0,14-4 0,-4-1 0,9-7 0,0-2 0,4-2 0,0-1 0,0 0 0,0 0 0,0 0 0,0 1 0,0-1 0,0 0 0,4 4 0,-7 0 0,6 1 0,-10 2 0,2-3 0,-2 1 0,-1 2 0,-5-7 0,7 4 0,-5-1 0,10-2 0,-6 6 0,6-6 0,-3 3 0,4-4 0,4 4 0,0 0 0,4 4 0,-4 4 0,0 0 0,-4 4 0,0 0 0,0 0 0,0 0 0,-4-4 0,0 3 0,0-2 0,-3-1 0,2 0 0,-3-1 0,-4-2 0,6 6 0,-6-6 0,12-1 0,-4-4 0,7-1 0,-2-2 0,3 3 0,-1 0 0,2 0 0,-1 8 0,-1 0 0,-6 1 0,2 2 0,-6-7 0,3 4 0,-4-4 0,3 4 0,-2-4 0,3 4 0,-15-4 0,-2 0 0,-17 5 0,11-4 0,-4 5 0,17-6 0,1 0 0,5 0 0,0-4 0,1 3 0,-1-6 0,-5 7 0,4-7 0,-4 6 0,1-11 0,-2 10 0,-4-14 0,-1 10 0,6-7 0,0 5 0,0 3 0,4-1 0,-3 1 0,4 1 0,3-3 0,-2 6 0,3-6 0,-4 6 0,0-2 0,4-1 0,-3 3 0,6-5 0,-6 5 0,2-6 0,-2 6 0,2-6 0,2 3 0,3-4 0,0 0 0,0 0 0,0 0 0,3 4 0,-2-3 0,2 3 0,1-1 0,-3-2 0,6 7 0,-3-7 0,4 6 0,0-3 0,-1 4 0,-2 4 0,-2 0 0,-3 4 0,-3 0 0,2 0 0,-7 5 0,-1 0 0,-6 12 0,0-6 0,-4 6 0,4-1 0,-4-4 0,4-1 0,3-10 0,7-2 0,-2-6 0,3 3 0,-4-1 0,0-2 0,0 3 0,4-8 0,0 0 0,4-4 0,0 0 0,-3 4 0,2-3 0,-3 3 0,4-1 0,0 2 0</inkml:trace>
  <inkml:trace contextRef="#ctx0" brushRef="#br0" timeOffset="2441">134 109 24575,'0'-2'0,"0"0"0,0-9 0,0 3 0,0 0 0,4-4 0,-3-2 0,3 0 0,-4-3 0,0 8 0,0 4 0,0 6 0,0 7 0,-4 0 0,3 0 0,-6-1 0,7 1 0,-8 0 0,8 0 0,-8 5 0,3-4 0,0 8 0,-2-8 0,3 4 0,0-5 0,-3 0 0,6 0 0,-3-1 0,1-2 0,2-5 0,-3-4 0,4-4 0,4 0 0,-3 0 0,7-10 0,-3-3 0,5 0 0,-1 3 0,-5 17 0,-4-2 0,-1 10 0,-3-2 0,-13 23 0,9-11 0,-25 18 0,17-17 0,0-3 0,5-6 0,10-2 0,-3-9 0,4 1 0,4-7 0,0 0 0,0 0 0,3 4 0,2-7 0,-3 5 0,10-11 0,-10 11 0,3-5 0,-2 10 0,-7-6 0,7 3 0,-2-1 0,-1-2 0,3 3 0,-3 0 0,1 0 0,-2 4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30:08.458"/>
    </inkml:context>
    <inkml:brush xml:id="br0">
      <inkml:brushProperty name="width" value="0.05" units="cm"/>
      <inkml:brushProperty name="height" value="0.05" units="cm"/>
      <inkml:brushProperty name="color" value="#FFFFFF"/>
    </inkml:brush>
  </inkml:definitions>
  <inkml:trace contextRef="#ctx0" brushRef="#br0">678 301 24575,'0'8'0,"0"0"0,0 0 0,0 0 0,0 0 0,4-4 0,0 0 0,1-8 0,-2 0 0,0 0 0,-2-3 0,6 6 0,-6-6 0,3 3 0,-1-1 0,-2 5 0,2 5 0,-3 3 0,0 0 0,-3-4 0,2 3 0,-2-3 0,-1 1 0,3 2 0,-6-6 0,6 6 0,-6-6 0,6 6 0,-6-6 0,6 6 0,-6-6 0,3 2 0,0 1 0,-3-4 0,2 4 0,1-8 0,0 0 0,4-4 0,0 1 0,0-1 0,0 0 0,4 0 0,-3 0 0,5 1 0,-1-1 0,-1 0 0,3 0 0,-3 0 0,4 0 0,-3 8 0,-2 1 0,-3 7 0,0-1 0,0 1 0,0 0 0,0 0 0,0 0 0,0 0 0,0 0 0,0 0 0,-4-4 0,4 3 0,-4-2 0,4 3 0,0-7 0,4 1 0,-4-9 0,7 3 0,-2-9 0,0 4 0,2 0 0,-2 3 0,-1 1 0,3 1 0,-6-3 0,2 3 0,1-9 0,-3 4 0,7 0 0,-7 9 0,2 5 0,-3 3 0,0-1 0,0 1 0,0 0 0,0 0 0,0 0 0,0 0 0,0 0 0,-3-4 0,2 3 0,-3-2 0,4 3 0,-3 0 0,2 0 0,-3-8 0,4-4 0,0-5 0,-3-2 0,2 3 0,-3 1 0,4-6 0,0 4 0,0-14 0,0 2 0,0-4 0,0 5 0,0 8 0,0 4 0,0-4 0,0 3 0,0-4 0,-3 9 0,-1 0 0,-4 8 0,0-3 0,0 6 0,0-6 0,0 2 0,0 1 0,0-3 0,0 2 0,4-6 0,0-2 0,4-2 0,0-1 0,4 3 0,-3-1 0,2 1 0,1-3 0,0 1 0,8-2 0,-3 5 0,4 0 0,-5 4 0,-1 0 0,-2 3 0,2 2 0,-6 2 0,2 1 0,0 0 0,-2 0 0,3 0 0,-4 0 0,0 0 0,0 0 0,0 0 0,0 0 0,-4-4 0,3 3 0,-6-6 0,3 6 0,-4-6 0,-4 2 0,2-3 0,-2 0 0,4 0 0,4-3 0,-3 2 0,6-6 0,-3 3 0,1-4 0,2 0 0,-3-4 0,4 3 0,4-4 0,0 6 0,0-1 0,8 3 0,-7 2 0,4 6 0,-2-2 0,-6 6 0,3-2 0,-4 7 0,3-3 0,-2 4 0,2-5 0,-6-4 0,2 3 0,-2-9 0,6 1 0,-2-7 0,6 4 0,-3-3 0,4 6 0,0-2 0,0 3 0,-1 0 0,-2 3 0,-2 1 0,1 1 0,-3 2 0,2-3 0,-3 4 0,0 0 0,-4-3 0,4 2 0,-7-7 0,2 4 0,-3-4 0,0 0 0,0 0 0,1 0 0,-1 0 0,0 0 0,0 0 0,-5 0 0,4 0 0,0-4 0,2 4 0,3-4 0,-4 4 0,3-3 0,-2 2 0,3-3 0,-4 4 0,0 0 0,4-3 0,-3 2 0,2-2 0,4 3 0,6 0 0,3 0 0,4 0 0,0 0 0,-3 0 0,3 3 0,1-2 0,1 2 0,-1-3 0,0 0 0,-6 0 0,6 5 0,0-4 0,1 3 0,-1-4 0,-6 0 0,1 0 0,0 0 0,0 0 0,0 0 0,-4 3 0,3-2 0,-6 6 0,2-2 0,-6 2 0,2 1 0,-6-3 0,6 2 0,-6-6 0,2 2 0,-2-3 0,-1 0 0,0 0 0,0 0 0,0 0 0,3-3 0,-2 2 0,7-6 0,-4 3 0,4-4 0,0 0 0,4 4 0,-4 4 0,7 1 0,-6 6 0,3-3 0,-1 0 0,2 8 0,0-2 0,-1 4 0,0 3 0,-3-3 0,3 0 0,-4-2 0,0-4 0,3 0 0,-2 0 0,3 0 0,-4 0 0,0 0 0,3 0 0,-2 0 0,2 0 0,-3-1 0,4-2 0,-3-5 0,2-4 0,-3-4 0,0 0 0,0 0 0,0-4 0,-4-2 0,3 0 0,-3-3 0,4 8 0,0-8 0,0 8 0,0-8 0,0 8 0,0 4 0,0 6 0,0 7 0,0-1 0,0 1 0,0 0 0,-4 0 0,3 0 0,-6 5 0,2-4 0,-4 8 0,1-8 0,0 4 0,0-9 0,0 3 0,0-6 0,0 3 0,0-4 0,0 0 0,0 0 0,4-4 0,-8-1 0,7-3 0,-9-5 0,6 4 0,-5-8 0,4 3 0,-4 1 0,4 0 0,5 6 0,-4-6 0,4 4 0,-1-3 0,1 4 0,1 0 0,2 0 0,-6 4 0,6-3 0,-3 3 0,4-4 0,-3 3 0,2-1 0,-3 1 0,4-3 0,0 1 0,0-1 0,0 0 0,0 0 0,4 4 0,0-3 0,1 3 0,2-1 0,-3-2 0,8 2 0,8-4 0,-5 1 0,8-2 0,-14 6 0,0 3 0,-6 5 0,-3 4 0,0 0 0,0 0 0,-3 0 0,-2 0 0,-3 5 0,-5-4 0,3 0 0,-13 0 0,13-8 0,-9 8 0,12-9 0,-1 4 0,3-8 0,-2 4 0,6-7 0,-2 2 0,3-2 0,0-1 0,0 0 0,0 0 0,0 0 0,0 1 0,0-1 0,0 0 0,0 0 0,0 0 0,0 1 0,0-1 0,0 0 0,0 0 0,0 0 0,3 4 0,-2-3 0,3 3 0,-4-4 0,3 4 0,-6 0 0,2 4 0,-6 0 0,2 4 0,-2-4 0,6 8 0,-6-8 0,6 7 0,-6-2 0,6 3 0,-6 0 0,6 4 0,-2-3 0,-1 4 0,4-5 0,-4 0 0,8-7 0,0-2 0,0-7 0,0 0 0,0-4 0,6-8 0,-4 5 0,8-8 0,-10 14 0,1-3 0,2 4 0,-3 4 0,1-3 0,2 6 0,-3-3 0,4 4 0,0 0 0,-4 4 0,-1 0 0,-3 9 0,6 13 0,-1-4 0,1 15 0,-2-22 0,-4 8 0,0-14 0,0 4 0,0-12 0,0-9 0,0-2 0,0-9 0,0 5 0,0-10 0,0 9 0,0-20 0,4 18 0,-3-10 0,7 18 0,-7 10 0,2 3 0,-3 4 0,0 0 0,0 0 0,-4 10 0,2 3 0,-7 10 0,8-10 0,-4-2 0,5-11 0,0-7 0,0-6 0,4-3 0,1-8 0,-1 7 0,0-4 0,0 9 0,0 1 0,0 6 0,0 1 0,-4 4 0,0 0 0,0 0 0,0 5 0,-4-4 0,3-4 0,1-5 0,1-8 0,3 0 0,-1 4 0,2-8 0,0 7 0,2-8 0,-6 5 0,6 4 0,-6 4 0,2 4 0,-3 4 0,0 0 0,-4 5 0,3 1 0,-7 4 0,3 0 0,-4-4 0,1-1 0,3-12 0,2-2 0,3-7 0,0 0 0,0-4 0,0-2 0,4-4 0,0 4 0,1 2 0,-1 4 0,-1 0 0,-2 0 0,2 7 0,-3 6 0,0 4 0,-3 2 0,-2 2 0,-3-4 0,-1 8 0,1-11 0,-1-2 0,1-5 0,4-5 0,-3 5 0,2-3 0,1 1 0,-13-3 0,9-2 0,-10-1 0,10-3 0,0 3 0,3-8 0,1 8 0,4 3 0,-3 4 0,2 9 0,-3-3 0,-4 5 0,-5 16 0,-6-7 0,-1 13 0,6-18 0,5-7 0,6-7 0,3-7 0,0 1 0,3-1 0,7-11 0,13-11 0,7-5 0,-5 0 0,-5 14 0,-12 12 0,-3 9 0,-5 4 0,-1 4 0,-6 0 0,6 0 0,-6 0 0,-2 4 0,3-10 0,-2 2 0,12-12 0,-4 1 0,7-1 0,-2-5 0,3 4 0,-3 4 0,-1 6 0,-8 7 0,-12 12 0,-6-3 0,-1 9 0,8-18 0,11-4 0,4-12 0,0 0 0,0 0 0,3 0 0,2 1 0,-5 6 0,-4 5 0,-5 5 0,-7 3 0,2-3 0,4-8 0,2-1 0,8-8 0,3 4 0,7-13 0,4 5 0,13-20 0,-11 17 0,4-2 0,-16 17 0,-4 5 0,-1 3 0,-6 0 0,-9 12 0,0-5 0,-5 7 0,12-17 0,5-6 0,4-6 0,4-1 0,0 0 0,4 0 0,0 0 0,-4 8 0,-4 0 0,-5 5 0,-2 2 0,-19 4 0,9-1 0,-14 6 0,17-11 0,5-4 0,6-6 0,3-2 0,3-1 0,-2 0 0,6 0 0,2-4 0,-3 3 0,5 0 0,-10 9 0,-1 1 0,-1 6 0,-6-6 0,-8 12 0,-7 5 0,-4-1 0,0 4 0,12-16 0,5-4 0,5-6 0,8-3 0,-3 1 0,6-1 0,2-5 0,0 4 0,0-3 0,-6 11 0,-3 2 0,-4 3 0,4 3 0,-4-2 0,1 3 0,-2-4 0,1 3 0,0-2 0,4 3 0,-3-4 0,2 8 0,-17-1 0,-8 17 0,-32 5 0,4-1 0,-19-4 0,45-19 0,-1-8 0,29-9 0,4 0 0,0 1 0,8-6 0,8 3 0,5-4 0,1 4 0,-2 1 0,0-1 0,1 5 0,1 0 0,-7 5 0,-10 4 0,-2-3 0,-2 2 0,2-3 0,1 0 0,0 0 0,10 0 0,-7 0 0,4 4 0,-12 0 0,-3 4 0,-3-4 0,-12 9 0,-8 5 0,-9 5 0,5-1 0,7-8 0,11-13 0,6-2 0,3-6 0,0-1 0,3 4 0,8-21 0,19 3 0,9-21 0,32-7 0,-17 16 0,7-1 0,-29 19 0,-16 14 0,-7 2 0,-9 8 0,-4 0 0,3 0 0,-2 0 0,-1 5 0,-6 0 0,0 6 0,-8 5 0,3-4 0,-12 11 0,1-9 0,-9 12 0,3-12 0,9-4 0,8-12 0,12-10 0,3-4 0,0 0 0,3 4 0,2-3 0,3-2 0,5-5 0,-4 1 0,8 0 0,-8 8 0,9-3 0,8 2 0,16-5 0,7-1 0,-11 5 0,-13 1 0,-17 6 0,0 0 0,-4 4 0,3 0 0,-6 4 0,2 0 0,-3 0 0,4-4 0,-3 3 0,6-2 0,-3 3 0,4 0 0,-4 0 0,3-4 0,-3 0 0,1-1 0,2 1 0,7 1 0,14 4 0,20-8 0,9 4 0,-7-5 0,4 0 0,-21 5 0,-1-4 0,-12 4 0,-8-5 0,-4 3 0,-4 2 0,0 2 0,-4 1 0,0 0 0,0 0 0,0 0 0,-4 0 0,3 0 0,-6 0 0,7 0 0,-8 0 0,4 0 0,0-4 0,0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26.384"/>
    </inkml:context>
    <inkml:brush xml:id="br0">
      <inkml:brushProperty name="width" value="0.05" units="cm"/>
      <inkml:brushProperty name="height" value="0.05" units="cm"/>
      <inkml:brushProperty name="color" value="#FFFFFF"/>
    </inkml:brush>
  </inkml:definitions>
  <inkml:trace contextRef="#ctx0" brushRef="#br0">858 0 24575,'-7'4'0,"-1"0"0,0 1 0,0-2 0,3 1 0,-2-4 0,-2 4 0,-10 1 0,-7 0 0,-12 7 0,5-2 0,-6-3 0,14-3 0,5-4 0,11 4 0,2-3 0,3 2 0,-15-3 0,-2 5 0,-4-4 0,0 4 0,7-1 0,0-3 0,-7 8 0,10-5 0,-3 2 0,17-3 0,6-3 0,9 0 0,0 0 0,3 0 0,17 0 0,11 0 0,39 0 0,6 0 0,9 0 0,-2 0 0,-29 6 0,-3-5 0,-31 4 0,-8-5 0,-17 4 0,-5 0 0,-8 0 0,0 3 0,-49 1 0,8 3 0,-21-2 0,-11 0 0,2 0 0,-3-1-608,-21-2 1,-2-1 607,7 0 0,4-1 0,22-3 0,5-2 0,-34 1 0,53 0 0,13-3 0,23-2 0,4 1 0,3-3 1215,-2 3-1215,3-4 0,3 0 0,1 4 0,5-8 0,9 6 0,11-9 0,19 9 0,1-4 0,34 9 0,-32-2 0,4 0 0,8 3 0,1 0 0,-4 0 0,-3 0 0,19 0 0,-45 4 0,-27-3 0,-8 6 0,-9-6 0,4 6 0,-29-6 0,-11 9 0,-28-9 0,-9 12 0,24-11 0,6 4 0,39-10 0,6 4 0,16-7 0,3 6 0,-1-3 0,6 4 0,13-5 0,17 4 0,-7-4 0,-2 5 0,-28 0 0,-7 0 0,-7 0 0,0 0 0,-17 0 0,-13 0 0,-4 0 0,6 0 0,21-4 0,11 0 0,8-1 0,0-1 0,4 5 0,4-7 0,8 7 0,20-9 0,11 3 0,6 0 0,-15 1 0,-19 9 0,-23-2 0,-6 3 0,-6-4 0,-59 0 0,-10 0 0,32 0 0,-32-2 0,13-3 0,60 0 0,11-3 0,12-5 0,6 11 0,25-13 0,-4 8 0,31 0 0,-22 2 0,-4 1 0,-25 4 0,-19-4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31.559"/>
    </inkml:context>
    <inkml:brush xml:id="br0">
      <inkml:brushProperty name="width" value="0.05" units="cm"/>
      <inkml:brushProperty name="height" value="0.05" units="cm"/>
      <inkml:brushProperty name="color" value="#FFFFFF"/>
    </inkml:brush>
  </inkml:definitions>
  <inkml:trace contextRef="#ctx0" brushRef="#br0">548 30 24575,'-3'8'0,"-2"-4"0,-3 0 0,0-4 0,-34 0 0,-10 6 0,-25-4 0,18 4 0,23-6 0,17 0 0,18 0 0,2 0 0,7 0 0,0 0 0,10-4 0,3 3 0,35-4 0,40 5 0,-27 0 0,6 0-234,9 0 0,-1 0 234,-10 0 0,-2 0 0,-2 0 0,-7 0 0,3 0 0,-17 0 0,-43 0 0,-14 0 0,-14 0 0,8 0 0,-74 8 0,21-7 0,-9 0-432,-4 5 0,-9 1 1,3-1 431,14-4 0,1-2 0,0 1 0,-8 3 0,-1 0 0,12-1 0,-20-3 0,25-3 0,53 2 0,16-6 0,2 6 0,1-6 1763,5 2-1763,30-6 0,13 6 0,14-3 0,10 0-839,9 2 1,4 0 838,-16 2 0,2 0 0,-1 0 0,-7 0 0,-1 1 0,-6 0 0,0 3 0,-8 0 0,9 0 0,-64 4 0,-2-3 0,-7 6 0,0-6 1677,0 2-1677,-10 2 0,2-4 0,-8 8 0,0-8 0,-2 8 0,-12-8 0,15 3 0,2-7 0,20-1 0,6-4 0,7 3 0,2-2 0,4 2 0,-4 0 0,-9 1 0,-6 7 0,-7 2 0,1-1 0,-58 7 0,16-5 0,-8-1 0,-5-2 0,-8 0 0,2 0-340,-28 6 1,2-1 339,7-7 0,8 0 0,-5 7 0,54-11 0,30 2 0,1-6 0,6 6 0,-3-6 679,9 2-679,13 1 0,1-5 0,58 8 0,-7-10 0,-27 7 0,-1 0 0,20-4 0,-34 2 0,-21 9 0,-15 2 0,-5-1 0,-3 0 0,0-1 0,-4-2 0,-15 8 0,0-8 0,3 1 0,13-6 0,15-1 0,4 2 0,5 3 0,21-12 0,-5 9 0,33-8 0,-33 11 0,2 3 0,-23 2 0,-11 3 0,-2-4 0,1 3 0,-3-6 0,3 2 0,-15 7 0,-17-8 0,1 12 0,-11-8 0,32 0 0,4-2 0,18-4 0,-1 0 0,19 0 0,11 0 0,0-4 0,8 3 0,-34 1 0,3 4 0,-17 0 0,2 4 0,-17 2 0,-34 9 0,-23 1 0,-15 8 0,37-20 0,2 0 0,-12 11 0,9-14 0,37-1 0,21-7 0,4-1 0,35-3 0,-9 2 0,20-2 0,8 0 0,38 5 0,-41-5 0,-1 0 0,13 5 0,-41 0 0,-31 3 0,1 6 0,-7-6 0,-2 6 0,-18 0 0,-15 4 0,5-4 0,-2-1 0,32-6 0,3 0 0,12 0 0,0 0 0,0 0 0,10 0 0,-3 0 0,22 0 0,-3 0 0,6 0 0,-2 0 0,-17 0 0,-6 3 0,-15-2 0,-4 6 0,-4-6 0,-18 13 0,-21 1 0,-43 14 0,7-7 0,29-9 0,2-3 0,0-2 0,13-5 0,30-4 0,21-7 0,-3 7 0,49-3 0,18-11 0,-21 10 0,2 0 0,0-4 0,-3 1 0,7 1 0,-18 7 0,-42 0 0,1 0 0,-5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42.866"/>
    </inkml:context>
    <inkml:brush xml:id="br0">
      <inkml:brushProperty name="width" value="0.05" units="cm"/>
      <inkml:brushProperty name="height" value="0.05" units="cm"/>
      <inkml:brushProperty name="color" value="#FFFFFF"/>
    </inkml:brush>
  </inkml:definitions>
  <inkml:trace contextRef="#ctx0" brushRef="#br0">1279 508 24575,'-19'0'0,"6"0"0,0 0 0,-5 0 0,-3-5 0,-11 4 0,-6-9 0,-2 9 0,6-4 0,-10 5 0,22-4 0,-15 3 0,12-8 0,-22 2 0,5-9 0,-6 7 0,15-1 0,14 7 0,10-2 0,5-3 0,8 4 0,-4-3 0,7 6 0,2-2 0,18-2 0,7 3 0,41-3 0,-19 1 0,8-1-823,26 4 1,8 0 822,-26-1 0,2-1 0,-1 0 0,0 0 0,0 0 0,-2 1 0,29-3 0,-6-1 0,-26 1 0,-7 0 0,25-3 0,-50 8 0,-34 4 0,-9-3 0,-2 2 1645,-35 4-1645,-22-6 0,8 2 0,-8 1 0,-17-4 0,-3 0-556,14 0 0,-3 0 556,4 0 0,-4 0 0,4 0 0,-4 0 0,3 0 0,-5 0 0,5 0 0,-17 0 0,54 0 0,26-4 0,9 3 0,5-6 0,3 6 1112,-1-2-1112,12-2 0,17 4 0,33-3 0,-19 0 0,2 0 0,41 2 0,-36-1 0,2-1 0,-8 0 0,-1 0 0,43 2 0,-5-5 0,-50 3 0,-20 3 0,-19 1 0,-15 1 0,-29 9 0,-25-1 0,-18-1 0,29-4 0,-1-1 0,4-3 0,-2 0 0,-10 0 0,0 0 0,-28 0 0,27 0 0,44 0 0,20-4 0,5 4 0,5-4 0,2 4 0,19-5 0,3-2 0,58-7 0,-35 7 0,5-1 0,12-1 0,0 1 0,-8 3 0,-5 0 0,15-2 0,-44 7 0,-28 0 0,-15 0 0,-12 5 0,-18-4 0,-20 4 0,7-5 0,-1-3 0,3-2 0,10-1 0,-37-7 0,71 8 0,3-2 0,3 6 0,7-6 0,-1 6 0,6-6 0,3 3 0,-1-1 0,19-3 0,-10 2 0,15 0 0,-24 2 0,-3 7 0,-17-2 0,4 6 0,-21-6 0,7 7 0,-22-6 0,5 2 0,-15-4 0,6 0 0,1 0 0,2 0 0,-2 0 0,12 0 0,8 0 0,29 0 0,8-3 0,8 2 0,27-3 0,4 4 0,8 0 0,29-4 0,9-1-634,-13 3 1,6 2-1,-3-1 634,-9-2 0,-1-1 0,3 1 0,19 3 0,4 1 0,-6-2 0,5-3 0,-4 0 0,-25 3 0,2 1 0,-8-2 0,-3-2 0,-9 0 0,4 0 0,-45 3 0,-12 1 0,-7 1 0,0 3 1901,-10 0-1901,-49-2 0,-1 2 0,9-3 0,-13-1 0,-3-1-1419,-9-2 1,-4-1-1,-7-1 1419,12 2 0,-6 0 0,-4 0 0,-1-1 0,2 0 0,0-1 0,-1 0 0,0-1 0,2 0 0,3 0 0,-10 0 0,1-1 0,5 1 0,4 1-117,-8 0 0,6 1 0,16-1 117,-6-7 0,29 8 0,46-1 0,9 1 0,4 1 4164,0 2-4164,0-3 443,4 4-443,-3 0 0,39 0 0,25 0 0,-12 0 0,4 0 0,-3 1 0,3-2-608,0-1 0,4-2 0,1 0 608,0 3 0,1 1 0,2-1 0,16-2 0,3-1 0,-2 1 0,-8 2 0,-1 2 0,-5-1 0,11 0 0,-9 0 0,11 0 0,-62 0 0,-23 0 0,-69 7 0,-14-5 0,23 4 0,-2 1 1824,-41 1-1824,46 0 0,25-3 0,24-5 0,12 0 0,0 0 0,25-5 0,16 3 0,19-4 0,-9 6 0,-18 0 0,-29 4 0,-13-3 0,-13 2 0,-4 1 0,-53 5 0,-1 4 0,-5-4 0,-5 0 0,21-1 0,3 0 0,-2-2 0,6-1 0,6 2 0,38-7 0,23-4 0,-4 3 0,3-3 0,21-8 0,-1 9 0,62-16 0,-41 17 0,3 2 0,33-8 0,3-1-571,-13 4 0,1 0 571,-12 2 0,3 0 0,-6-2 0,-2-2 0,-6 0 0,-3 6 0,-8 1 0,-6-3 0,-40 4 0,-5 6 0,-7-6 0,-54 10 1142,13 2-1142,-14-4 0,-6 1 0,18 4 0,2 1 0,-11-6 0,2 0 0,-22 12 0,38-13 0,35-3 0,12-5 0,7-4 0,-1 3 0,12-7 0,1 7 0,27-4 0,-5 5 0,13 0 0,-25 0 0,-12 0 0,-19 0 0,-7 4 0,-5-3 0,-21 8 0,-30 7 0,-7-1 0,1 5 0,24-13 0,32-6 0,4-2 0,18-2 0,5-1 0,30 3 0,24-10 0,-14 6 0,4 0 0,-4 1 0,-4 0 0,25-4 0,-39 12 0,-36-4 0,-7 7 0,-4-6 0,-2 7 0,-45 0 0,-34 6 0,30-6 0,-2 1 0,9-2 0,3 1 0,-16 1 0,47-8 0,22-1 0,5-7 0,7 2 0,-3 0 0,38-12 0,15 7 0,27-10 0,-2 11 0,-33 3 0,-15 6 0,-26 0 0,-7 3 0,-7-2 0,-4 6 0,-2-6 0,-22 8 0,-3-7 0,-41 10 0,14-4 0,-1-1 0,24-1 0,21-2 0,8-3 0,-2 2 0,-10-3 0,-14 5 0,6-3 0,-10 3 0,22-5 0,-4 0 0,11 0 0,0 0 0,1 0 0,-1 0 0,0 0 0,0 0 0,0 0 0,0 0 0,-10 0 0,-3 0 0,-26 0 0,-3 0 0,0 0 0,14 0 0,17 0 0,15-4 0,0 0 0,4-4 0,0 1 0,0-1 0,4 0 0,0 0 0,4 0 0,0 1 0,-1-1 0,1 0 0,0 4 0,0 0 0,-4 8 0,-4 0 0,-1 4 0,-6-4 0,-9 16 0,-13-6 0,-21 10 0,1-7 0,7-10 0,15-1 0,15-6 0,4-4 0,3-5 0,-2-4 0,6-6 0,-3 1 0,8 0 0,5-1 0,0 6 0,14-1 0,-2 5 0,5 3 0,-10 5 0,-8 6 0,-8 2 0,0 1 0,0 0 0,0 0 0,-8 1 0,2-5 0,-6 4 0,4-7 0,3-1 0,2-5 0,3-2 0,3-1 0,6-5 0,5 0 0,-1-1 0,0 5 0,-9 9 0,0 5 0,-8 3 0,0-4 0,-1 3 0,-6-2 0,-5 4 0,-17 2 0,0-5 0,0-1 0,14-5 0,6-4 0,9 0 0,0-4 0,4 1 0,-3 6 0,-2 2 0,-3 3 0,1 3 0,-6-2 0,-1 0 0,4-5 0,2-4 0,11 0 0,2 0 0,2 1 0,19 2 0,11-3 0,40 4 0,2 0 0,-16 0 0,6 0-480,9 0 1,2 0 479,7 0 0,-2 0 0,-11 0 0,-7 0 0,15 0 0,-60 4 0,-19 0 0,-6 1 0,2 2 0,-6-6 959,6 6-959,1-7 0,4 4 0,4-4 0,0 0 0,0 0 0,-1 0 0,1 0 0,0 0 0,4 0 0,2 0 0,0 0 0,3 4 0,-8-3 0,0 7 0,-6-4 0,-6 4 0,-2 0 0,-7 0 0,-8 2 0,0-5 0,-4 0 0,10-5 0,2-4 0,7 0 0,2-9 0,3 0 0,4-11 0,-2 9 0,10-8 0,-1 13 0,7-3 0,6 8 0,8 1 0,-4 4 0,-2 0 0,-17 3 0,-6 2 0,-7 7 0,-5 2 0,-11 5 0,-30 11 0,-12-9 0,0 4 0,17-17 0,30-7 0,12-5 0,3-4 0,0 0 0,3 0 0,2-4 0,8-2 0,-4 0 0,8 1 0,-8 9 0,4 0 0,12 4 0,5 0 0,10 0 0,-16 3 0,-10 2 0,-18-1 0,0 3 0,-9-2 0,0 4 0,-12-4 0,-7-1 0,-8-4 0,5-4 0,-8-2 0,29 0 0,-7 1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9:00.709"/>
    </inkml:context>
    <inkml:brush xml:id="br0">
      <inkml:brushProperty name="width" value="0.05" units="cm"/>
      <inkml:brushProperty name="height" value="0.05" units="cm"/>
      <inkml:brushProperty name="color" value="#FFFFFF"/>
    </inkml:brush>
  </inkml:definitions>
  <inkml:trace contextRef="#ctx0" brushRef="#br0">866 272 24575,'8'-3'0,"-1"-2"0,-2-3 0,2 4 0,-3-3 0,4 3 0,0-1 0,-4-1 0,3 5 0,-6-6 0,2 2 0,1 1 0,-3 4 0,2 5 0,-6-1 0,2 3 0,-3-3 0,1 4 0,2 0 0,-6-3 0,6 2 0,-6-7 0,6 8 0,-6-4 0,2 4 0,-3 4 0,0-3 0,-1 4 0,1-9 0,1 0 0,2-1 0,-2-2 0,6-1 0,-2-4 0,3-4 0,0 0 0,0 1 0,0-6 0,4-6 0,2-1 0,3-4 0,-4 10 0,3 2 0,-4 4 0,4 0 0,0 4 0,-4-3 0,3 6 0,-6 1 0,6 1 0,-6 6 0,2-2 0,-3 2 0,0 1 0,-3-3 0,2 2 0,-6-6 0,2 6 0,-7 2 0,-8 1 0,5 3 0,-8-4 0,14-4 0,-4-1 0,9-7 0,0-2 0,4-2 0,0-1 0,0 0 0,0 0 0,0 0 0,0 1 0,0-1 0,0 0 0,4 4 0,-7 0 0,6 1 0,-10 2 0,2-3 0,-2 1 0,-1 2 0,-5-7 0,7 4 0,-5-1 0,10-2 0,-6 6 0,6-6 0,-3 3 0,4-4 0,4 4 0,0 0 0,4 4 0,-4 4 0,0 0 0,-4 4 0,0 0 0,0 0 0,0 0 0,-4-4 0,0 3 0,0-2 0,-3-1 0,2 0 0,-3-1 0,-4-2 0,6 6 0,-6-6 0,12-1 0,-4-4 0,7-1 0,-2-2 0,3 3 0,-1 0 0,2 0 0,-1 8 0,-1 0 0,-6 1 0,2 2 0,-6-7 0,3 4 0,-4-4 0,3 4 0,-2-4 0,3 4 0,-15-4 0,-2 0 0,-17 5 0,11-4 0,-4 5 0,17-6 0,1 0 0,5 0 0,0-4 0,1 3 0,-1-6 0,-5 7 0,4-7 0,-4 6 0,1-11 0,-2 10 0,-4-14 0,-1 10 0,6-7 0,0 5 0,0 3 0,4-1 0,-3 1 0,4 1 0,3-3 0,-2 6 0,3-6 0,-4 6 0,0-2 0,4-1 0,-3 3 0,6-5 0,-6 5 0,2-6 0,-2 6 0,2-6 0,2 3 0,3-4 0,0 0 0,0 0 0,0 0 0,3 4 0,-2-3 0,2 3 0,1-1 0,-3-2 0,6 7 0,-3-7 0,4 6 0,0-3 0,-1 4 0,-2 4 0,-2 0 0,-3 4 0,-3 0 0,2 0 0,-7 5 0,-1 0 0,-6 12 0,0-6 0,-4 6 0,4-1 0,-4-4 0,4-1 0,3-10 0,7-2 0,-2-6 0,3 3 0,-4-1 0,0-2 0,0 3 0,4-8 0,0 0 0,4-4 0,0 0 0,-3 4 0,2-3 0,-3 3 0,4-1 0,0 2 0</inkml:trace>
  <inkml:trace contextRef="#ctx0" brushRef="#br0" timeOffset="2441">134 109 24575,'0'-2'0,"0"0"0,0-9 0,0 3 0,0 0 0,4-4 0,-3-2 0,3 0 0,-4-3 0,0 8 0,0 4 0,0 6 0,0 7 0,-4 0 0,3 0 0,-6-1 0,7 1 0,-8 0 0,8 0 0,-8 5 0,3-4 0,0 8 0,-2-8 0,3 4 0,0-5 0,-3 0 0,6 0 0,-3-1 0,1-2 0,2-5 0,-3-4 0,4-4 0,4 0 0,-3 0 0,7-10 0,-3-3 0,5 0 0,-1 3 0,-5 17 0,-4-2 0,-1 10 0,-3-2 0,-13 23 0,9-11 0,-25 18 0,17-17 0,0-3 0,5-6 0,10-2 0,-3-9 0,4 1 0,4-7 0,0 0 0,0 0 0,3 4 0,2-7 0,-3 5 0,10-11 0,-10 11 0,3-5 0,-2 10 0,-7-6 0,7 3 0,-2-1 0,-1-2 0,3 3 0,-3 0 0,1 0 0,-2 4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30:08.458"/>
    </inkml:context>
    <inkml:brush xml:id="br0">
      <inkml:brushProperty name="width" value="0.05" units="cm"/>
      <inkml:brushProperty name="height" value="0.05" units="cm"/>
      <inkml:brushProperty name="color" value="#FFFFFF"/>
    </inkml:brush>
  </inkml:definitions>
  <inkml:trace contextRef="#ctx0" brushRef="#br0">678 301 24575,'0'8'0,"0"0"0,0 0 0,0 0 0,0 0 0,4-4 0,0 0 0,1-8 0,-2 0 0,0 0 0,-2-3 0,6 6 0,-6-6 0,3 3 0,-1-1 0,-2 5 0,2 5 0,-3 3 0,0 0 0,-3-4 0,2 3 0,-2-3 0,-1 1 0,3 2 0,-6-6 0,6 6 0,-6-6 0,6 6 0,-6-6 0,6 6 0,-6-6 0,3 2 0,0 1 0,-3-4 0,2 4 0,1-8 0,0 0 0,4-4 0,0 1 0,0-1 0,0 0 0,4 0 0,-3 0 0,5 1 0,-1-1 0,-1 0 0,3 0 0,-3 0 0,4 0 0,-3 8 0,-2 1 0,-3 7 0,0-1 0,0 1 0,0 0 0,0 0 0,0 0 0,0 0 0,0 0 0,0 0 0,-4-4 0,4 3 0,-4-2 0,4 3 0,0-7 0,4 1 0,-4-9 0,7 3 0,-2-9 0,0 4 0,2 0 0,-2 3 0,-1 1 0,3 1 0,-6-3 0,2 3 0,1-9 0,-3 4 0,7 0 0,-7 9 0,2 5 0,-3 3 0,0-1 0,0 1 0,0 0 0,0 0 0,0 0 0,0 0 0,0 0 0,-3-4 0,2 3 0,-3-2 0,4 3 0,-3 0 0,2 0 0,-3-8 0,4-4 0,0-5 0,-3-2 0,2 3 0,-3 1 0,4-6 0,0 4 0,0-14 0,0 2 0,0-4 0,0 5 0,0 8 0,0 4 0,0-4 0,0 3 0,0-4 0,-3 9 0,-1 0 0,-4 8 0,0-3 0,0 6 0,0-6 0,0 2 0,0 1 0,0-3 0,0 2 0,4-6 0,0-2 0,4-2 0,0-1 0,4 3 0,-3-1 0,2 1 0,1-3 0,0 1 0,8-2 0,-3 5 0,4 0 0,-5 4 0,-1 0 0,-2 3 0,2 2 0,-6 2 0,2 1 0,0 0 0,-2 0 0,3 0 0,-4 0 0,0 0 0,0 0 0,0 0 0,0 0 0,-4-4 0,3 3 0,-6-6 0,3 6 0,-4-6 0,-4 2 0,2-3 0,-2 0 0,4 0 0,4-3 0,-3 2 0,6-6 0,-3 3 0,1-4 0,2 0 0,-3-4 0,4 3 0,4-4 0,0 6 0,0-1 0,8 3 0,-7 2 0,4 6 0,-2-2 0,-6 6 0,3-2 0,-4 7 0,3-3 0,-2 4 0,2-5 0,-6-4 0,2 3 0,-2-9 0,6 1 0,-2-7 0,6 4 0,-3-3 0,4 6 0,0-2 0,0 3 0,-1 0 0,-2 3 0,-2 1 0,1 1 0,-3 2 0,2-3 0,-3 4 0,0 0 0,-4-3 0,4 2 0,-7-7 0,2 4 0,-3-4 0,0 0 0,0 0 0,1 0 0,-1 0 0,0 0 0,0 0 0,-5 0 0,4 0 0,0-4 0,2 4 0,3-4 0,-4 4 0,3-3 0,-2 2 0,3-3 0,-4 4 0,0 0 0,4-3 0,-3 2 0,2-2 0,4 3 0,6 0 0,3 0 0,4 0 0,0 0 0,-3 0 0,3 3 0,1-2 0,1 2 0,-1-3 0,0 0 0,-6 0 0,6 5 0,0-4 0,1 3 0,-1-4 0,-6 0 0,1 0 0,0 0 0,0 0 0,0 0 0,-4 3 0,3-2 0,-6 6 0,2-2 0,-6 2 0,2 1 0,-6-3 0,6 2 0,-6-6 0,2 2 0,-2-3 0,-1 0 0,0 0 0,0 0 0,0 0 0,3-3 0,-2 2 0,7-6 0,-4 3 0,4-4 0,0 0 0,4 4 0,-4 4 0,7 1 0,-6 6 0,3-3 0,-1 0 0,2 8 0,0-2 0,-1 4 0,0 3 0,-3-3 0,3 0 0,-4-2 0,0-4 0,3 0 0,-2 0 0,3 0 0,-4 0 0,0 0 0,3 0 0,-2 0 0,2 0 0,-3-1 0,4-2 0,-3-5 0,2-4 0,-3-4 0,0 0 0,0 0 0,0-4 0,-4-2 0,3 0 0,-3-3 0,4 8 0,0-8 0,0 8 0,0-8 0,0 8 0,0 4 0,0 6 0,0 7 0,0-1 0,0 1 0,0 0 0,-4 0 0,3 0 0,-6 5 0,2-4 0,-4 8 0,1-8 0,0 4 0,0-9 0,0 3 0,0-6 0,0 3 0,0-4 0,0 0 0,0 0 0,4-4 0,-8-1 0,7-3 0,-9-5 0,6 4 0,-5-8 0,4 3 0,-4 1 0,4 0 0,5 6 0,-4-6 0,4 4 0,-1-3 0,1 4 0,1 0 0,2 0 0,-6 4 0,6-3 0,-3 3 0,4-4 0,-3 3 0,2-1 0,-3 1 0,4-3 0,0 1 0,0-1 0,0 0 0,0 0 0,4 4 0,0-3 0,1 3 0,2-1 0,-3-2 0,8 2 0,8-4 0,-5 1 0,8-2 0,-14 6 0,0 3 0,-6 5 0,-3 4 0,0 0 0,0 0 0,-3 0 0,-2 0 0,-3 5 0,-5-4 0,3 0 0,-13 0 0,13-8 0,-9 8 0,12-9 0,-1 4 0,3-8 0,-2 4 0,6-7 0,-2 2 0,3-2 0,0-1 0,0 0 0,0 0 0,0 0 0,0 1 0,0-1 0,0 0 0,0 0 0,0 0 0,0 1 0,0-1 0,0 0 0,0 0 0,0 0 0,3 4 0,-2-3 0,3 3 0,-4-4 0,3 4 0,-6 0 0,2 4 0,-6 0 0,2 4 0,-2-4 0,6 8 0,-6-8 0,6 7 0,-6-2 0,6 3 0,-6 0 0,6 4 0,-2-3 0,-1 4 0,4-5 0,-4 0 0,8-7 0,0-2 0,0-7 0,0 0 0,0-4 0,6-8 0,-4 5 0,8-8 0,-10 14 0,1-3 0,2 4 0,-3 4 0,1-3 0,2 6 0,-3-3 0,4 4 0,0 0 0,-4 4 0,-1 0 0,-3 9 0,6 13 0,-1-4 0,1 15 0,-2-22 0,-4 8 0,0-14 0,0 4 0,0-12 0,0-9 0,0-2 0,0-9 0,0 5 0,0-10 0,0 9 0,0-20 0,4 18 0,-3-10 0,7 18 0,-7 10 0,2 3 0,-3 4 0,0 0 0,0 0 0,-4 10 0,2 3 0,-7 10 0,8-10 0,-4-2 0,5-11 0,0-7 0,0-6 0,4-3 0,1-8 0,-1 7 0,0-4 0,0 9 0,0 1 0,0 6 0,0 1 0,-4 4 0,0 0 0,0 0 0,0 5 0,-4-4 0,3-4 0,1-5 0,1-8 0,3 0 0,-1 4 0,2-8 0,0 7 0,2-8 0,-6 5 0,6 4 0,-6 4 0,2 4 0,-3 4 0,0 0 0,-4 5 0,3 1 0,-7 4 0,3 0 0,-4-4 0,1-1 0,3-12 0,2-2 0,3-7 0,0 0 0,0-4 0,0-2 0,4-4 0,0 4 0,1 2 0,-1 4 0,-1 0 0,-2 0 0,2 7 0,-3 6 0,0 4 0,-3 2 0,-2 2 0,-3-4 0,-1 8 0,1-11 0,-1-2 0,1-5 0,4-5 0,-3 5 0,2-3 0,1 1 0,-13-3 0,9-2 0,-10-1 0,10-3 0,0 3 0,3-8 0,1 8 0,4 3 0,-3 4 0,2 9 0,-3-3 0,-4 5 0,-5 16 0,-6-7 0,-1 13 0,6-18 0,5-7 0,6-7 0,3-7 0,0 1 0,3-1 0,7-11 0,13-11 0,7-5 0,-5 0 0,-5 14 0,-12 12 0,-3 9 0,-5 4 0,-1 4 0,-6 0 0,6 0 0,-6 0 0,-2 4 0,3-10 0,-2 2 0,12-12 0,-4 1 0,7-1 0,-2-5 0,3 4 0,-3 4 0,-1 6 0,-8 7 0,-12 12 0,-6-3 0,-1 9 0,8-18 0,11-4 0,4-12 0,0 0 0,0 0 0,3 0 0,2 1 0,-5 6 0,-4 5 0,-5 5 0,-7 3 0,2-3 0,4-8 0,2-1 0,8-8 0,3 4 0,7-13 0,4 5 0,13-20 0,-11 17 0,4-2 0,-16 17 0,-4 5 0,-1 3 0,-6 0 0,-9 12 0,0-5 0,-5 7 0,12-17 0,5-6 0,4-6 0,4-1 0,0 0 0,4 0 0,0 0 0,-4 8 0,-4 0 0,-5 5 0,-2 2 0,-19 4 0,9-1 0,-14 6 0,17-11 0,5-4 0,6-6 0,3-2 0,3-1 0,-2 0 0,6 0 0,2-4 0,-3 3 0,5 0 0,-10 9 0,-1 1 0,-1 6 0,-6-6 0,-8 12 0,-7 5 0,-4-1 0,0 4 0,12-16 0,5-4 0,5-6 0,8-3 0,-3 1 0,6-1 0,2-5 0,0 4 0,0-3 0,-6 11 0,-3 2 0,-4 3 0,4 3 0,-4-2 0,1 3 0,-2-4 0,1 3 0,0-2 0,4 3 0,-3-4 0,2 8 0,-17-1 0,-8 17 0,-32 5 0,4-1 0,-19-4 0,45-19 0,-1-8 0,29-9 0,4 0 0,0 1 0,8-6 0,8 3 0,5-4 0,1 4 0,-2 1 0,0-1 0,1 5 0,1 0 0,-7 5 0,-10 4 0,-2-3 0,-2 2 0,2-3 0,1 0 0,0 0 0,10 0 0,-7 0 0,4 4 0,-12 0 0,-3 4 0,-3-4 0,-12 9 0,-8 5 0,-9 5 0,5-1 0,7-8 0,11-13 0,6-2 0,3-6 0,0-1 0,3 4 0,8-21 0,19 3 0,9-21 0,32-7 0,-17 16 0,7-1 0,-29 19 0,-16 14 0,-7 2 0,-9 8 0,-4 0 0,3 0 0,-2 0 0,-1 5 0,-6 0 0,0 6 0,-8 5 0,3-4 0,-12 11 0,1-9 0,-9 12 0,3-12 0,9-4 0,8-12 0,12-10 0,3-4 0,0 0 0,3 4 0,2-3 0,3-2 0,5-5 0,-4 1 0,8 0 0,-8 8 0,9-3 0,8 2 0,16-5 0,7-1 0,-11 5 0,-13 1 0,-17 6 0,0 0 0,-4 4 0,3 0 0,-6 4 0,2 0 0,-3 0 0,4-4 0,-3 3 0,6-2 0,-3 3 0,4 0 0,-4 0 0,3-4 0,-3 0 0,1-1 0,2 1 0,7 1 0,14 4 0,20-8 0,9 4 0,-7-5 0,4 0 0,-21 5 0,-1-4 0,-12 4 0,-8-5 0,-4 3 0,-4 2 0,0 2 0,-4 1 0,0 0 0,0 0 0,0 0 0,-4 0 0,3 0 0,-6 0 0,7 0 0,-8 0 0,4 0 0,0-4 0,0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26.384"/>
    </inkml:context>
    <inkml:brush xml:id="br0">
      <inkml:brushProperty name="width" value="0.05" units="cm"/>
      <inkml:brushProperty name="height" value="0.05" units="cm"/>
      <inkml:brushProperty name="color" value="#FFFFFF"/>
    </inkml:brush>
  </inkml:definitions>
  <inkml:trace contextRef="#ctx0" brushRef="#br0">858 0 24575,'-7'4'0,"-1"0"0,0 1 0,0-2 0,3 1 0,-2-4 0,-2 4 0,-10 1 0,-7 0 0,-12 7 0,5-2 0,-6-3 0,14-3 0,5-4 0,11 4 0,2-3 0,3 2 0,-15-3 0,-2 5 0,-4-4 0,0 4 0,7-1 0,0-3 0,-7 8 0,10-5 0,-3 2 0,17-3 0,6-3 0,9 0 0,0 0 0,3 0 0,17 0 0,11 0 0,39 0 0,6 0 0,9 0 0,-2 0 0,-29 6 0,-3-5 0,-31 4 0,-8-5 0,-17 4 0,-5 0 0,-8 0 0,0 3 0,-49 1 0,8 3 0,-21-2 0,-11 0 0,2 0 0,-3-1-608,-21-2 1,-2-1 607,7 0 0,4-1 0,22-3 0,5-2 0,-34 1 0,53 0 0,13-3 0,23-2 0,4 1 0,3-3 1215,-2 3-1215,3-4 0,3 0 0,1 4 0,5-8 0,9 6 0,11-9 0,19 9 0,1-4 0,34 9 0,-32-2 0,4 0 0,8 3 0,1 0 0,-4 0 0,-3 0 0,19 0 0,-45 4 0,-27-3 0,-8 6 0,-9-6 0,4 6 0,-29-6 0,-11 9 0,-28-9 0,-9 12 0,24-11 0,6 4 0,39-10 0,6 4 0,16-7 0,3 6 0,-1-3 0,6 4 0,13-5 0,17 4 0,-7-4 0,-2 5 0,-28 0 0,-7 0 0,-7 0 0,0 0 0,-17 0 0,-13 0 0,-4 0 0,6 0 0,21-4 0,11 0 0,8-1 0,0-1 0,4 5 0,4-7 0,8 7 0,20-9 0,11 3 0,6 0 0,-15 1 0,-19 9 0,-23-2 0,-6 3 0,-6-4 0,-59 0 0,-10 0 0,32 0 0,-32-2 0,13-3 0,60 0 0,11-3 0,12-5 0,6 11 0,25-13 0,-4 8 0,31 0 0,-22 2 0,-4 1 0,-25 4 0,-19-4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31.559"/>
    </inkml:context>
    <inkml:brush xml:id="br0">
      <inkml:brushProperty name="width" value="0.05" units="cm"/>
      <inkml:brushProperty name="height" value="0.05" units="cm"/>
      <inkml:brushProperty name="color" value="#FFFFFF"/>
    </inkml:brush>
  </inkml:definitions>
  <inkml:trace contextRef="#ctx0" brushRef="#br0">548 30 24575,'-3'8'0,"-2"-4"0,-3 0 0,0-4 0,-34 0 0,-10 6 0,-25-4 0,18 4 0,23-6 0,17 0 0,18 0 0,2 0 0,7 0 0,0 0 0,10-4 0,3 3 0,35-4 0,40 5 0,-27 0 0,6 0-234,9 0 0,-1 0 234,-10 0 0,-2 0 0,-2 0 0,-7 0 0,3 0 0,-17 0 0,-43 0 0,-14 0 0,-14 0 0,8 0 0,-74 8 0,21-7 0,-9 0-432,-4 5 0,-9 1 1,3-1 431,14-4 0,1-2 0,0 1 0,-8 3 0,-1 0 0,12-1 0,-20-3 0,25-3 0,53 2 0,16-6 0,2 6 0,1-6 1763,5 2-1763,30-6 0,13 6 0,14-3 0,10 0-839,9 2 1,4 0 838,-16 2 0,2 0 0,-1 0 0,-7 0 0,-1 1 0,-6 0 0,0 3 0,-8 0 0,9 0 0,-64 4 0,-2-3 0,-7 6 0,0-6 1677,0 2-1677,-10 2 0,2-4 0,-8 8 0,0-8 0,-2 8 0,-12-8 0,15 3 0,2-7 0,20-1 0,6-4 0,7 3 0,2-2 0,4 2 0,-4 0 0,-9 1 0,-6 7 0,-7 2 0,1-1 0,-58 7 0,16-5 0,-8-1 0,-5-2 0,-8 0 0,2 0-340,-28 6 1,2-1 339,7-7 0,8 0 0,-5 7 0,54-11 0,30 2 0,1-6 0,6 6 0,-3-6 679,9 2-679,13 1 0,1-5 0,58 8 0,-7-10 0,-27 7 0,-1 0 0,20-4 0,-34 2 0,-21 9 0,-15 2 0,-5-1 0,-3 0 0,0-1 0,-4-2 0,-15 8 0,0-8 0,3 1 0,13-6 0,15-1 0,4 2 0,5 3 0,21-12 0,-5 9 0,33-8 0,-33 11 0,2 3 0,-23 2 0,-11 3 0,-2-4 0,1 3 0,-3-6 0,3 2 0,-15 7 0,-17-8 0,1 12 0,-11-8 0,32 0 0,4-2 0,18-4 0,-1 0 0,19 0 0,11 0 0,0-4 0,8 3 0,-34 1 0,3 4 0,-17 0 0,2 4 0,-17 2 0,-34 9 0,-23 1 0,-15 8 0,37-20 0,2 0 0,-12 11 0,9-14 0,37-1 0,21-7 0,4-1 0,35-3 0,-9 2 0,20-2 0,8 0 0,38 5 0,-41-5 0,-1 0 0,13 5 0,-41 0 0,-31 3 0,1 6 0,-7-6 0,-2 6 0,-18 0 0,-15 4 0,5-4 0,-2-1 0,32-6 0,3 0 0,12 0 0,0 0 0,0 0 0,10 0 0,-3 0 0,22 0 0,-3 0 0,6 0 0,-2 0 0,-17 0 0,-6 3 0,-15-2 0,-4 6 0,-4-6 0,-18 13 0,-21 1 0,-43 14 0,7-7 0,29-9 0,2-3 0,0-2 0,13-5 0,30-4 0,21-7 0,-3 7 0,49-3 0,18-11 0,-21 10 0,2 0 0,0-4 0,-3 1 0,7 1 0,-18 7 0,-42 0 0,1 0 0,-5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42.866"/>
    </inkml:context>
    <inkml:brush xml:id="br0">
      <inkml:brushProperty name="width" value="0.05" units="cm"/>
      <inkml:brushProperty name="height" value="0.05" units="cm"/>
      <inkml:brushProperty name="color" value="#FFFFFF"/>
    </inkml:brush>
  </inkml:definitions>
  <inkml:trace contextRef="#ctx0" brushRef="#br0">1279 508 24575,'-19'0'0,"6"0"0,0 0 0,-5 0 0,-3-5 0,-11 4 0,-6-9 0,-2 9 0,6-4 0,-10 5 0,22-4 0,-15 3 0,12-8 0,-22 2 0,5-9 0,-6 7 0,15-1 0,14 7 0,10-2 0,5-3 0,8 4 0,-4-3 0,7 6 0,2-2 0,18-2 0,7 3 0,41-3 0,-19 1 0,8-1-823,26 4 1,8 0 822,-26-1 0,2-1 0,-1 0 0,0 0 0,0 0 0,-2 1 0,29-3 0,-6-1 0,-26 1 0,-7 0 0,25-3 0,-50 8 0,-34 4 0,-9-3 0,-2 2 1645,-35 4-1645,-22-6 0,8 2 0,-8 1 0,-17-4 0,-3 0-556,14 0 0,-3 0 556,4 0 0,-4 0 0,4 0 0,-4 0 0,3 0 0,-5 0 0,5 0 0,-17 0 0,54 0 0,26-4 0,9 3 0,5-6 0,3 6 1112,-1-2-1112,12-2 0,17 4 0,33-3 0,-19 0 0,2 0 0,41 2 0,-36-1 0,2-1 0,-8 0 0,-1 0 0,43 2 0,-5-5 0,-50 3 0,-20 3 0,-19 1 0,-15 1 0,-29 9 0,-25-1 0,-18-1 0,29-4 0,-1-1 0,4-3 0,-2 0 0,-10 0 0,0 0 0,-28 0 0,27 0 0,44 0 0,20-4 0,5 4 0,5-4 0,2 4 0,19-5 0,3-2 0,58-7 0,-35 7 0,5-1 0,12-1 0,0 1 0,-8 3 0,-5 0 0,15-2 0,-44 7 0,-28 0 0,-15 0 0,-12 5 0,-18-4 0,-20 4 0,7-5 0,-1-3 0,3-2 0,10-1 0,-37-7 0,71 8 0,3-2 0,3 6 0,7-6 0,-1 6 0,6-6 0,3 3 0,-1-1 0,19-3 0,-10 2 0,15 0 0,-24 2 0,-3 7 0,-17-2 0,4 6 0,-21-6 0,7 7 0,-22-6 0,5 2 0,-15-4 0,6 0 0,1 0 0,2 0 0,-2 0 0,12 0 0,8 0 0,29 0 0,8-3 0,8 2 0,27-3 0,4 4 0,8 0 0,29-4 0,9-1-634,-13 3 1,6 2-1,-3-1 634,-9-2 0,-1-1 0,3 1 0,19 3 0,4 1 0,-6-2 0,5-3 0,-4 0 0,-25 3 0,2 1 0,-8-2 0,-3-2 0,-9 0 0,4 0 0,-45 3 0,-12 1 0,-7 1 0,0 3 1901,-10 0-1901,-49-2 0,-1 2 0,9-3 0,-13-1 0,-3-1-1419,-9-2 1,-4-1-1,-7-1 1419,12 2 0,-6 0 0,-4 0 0,-1-1 0,2 0 0,0-1 0,-1 0 0,0-1 0,2 0 0,3 0 0,-10 0 0,1-1 0,5 1 0,4 1-117,-8 0 0,6 1 0,16-1 117,-6-7 0,29 8 0,46-1 0,9 1 0,4 1 4164,0 2-4164,0-3 443,4 4-443,-3 0 0,39 0 0,25 0 0,-12 0 0,4 0 0,-3 1 0,3-2-608,0-1 0,4-2 0,1 0 608,0 3 0,1 1 0,2-1 0,16-2 0,3-1 0,-2 1 0,-8 2 0,-1 2 0,-5-1 0,11 0 0,-9 0 0,11 0 0,-62 0 0,-23 0 0,-69 7 0,-14-5 0,23 4 0,-2 1 1824,-41 1-1824,46 0 0,25-3 0,24-5 0,12 0 0,0 0 0,25-5 0,16 3 0,19-4 0,-9 6 0,-18 0 0,-29 4 0,-13-3 0,-13 2 0,-4 1 0,-53 5 0,-1 4 0,-5-4 0,-5 0 0,21-1 0,3 0 0,-2-2 0,6-1 0,6 2 0,38-7 0,23-4 0,-4 3 0,3-3 0,21-8 0,-1 9 0,62-16 0,-41 17 0,3 2 0,33-8 0,3-1-571,-13 4 0,1 0 571,-12 2 0,3 0 0,-6-2 0,-2-2 0,-6 0 0,-3 6 0,-8 1 0,-6-3 0,-40 4 0,-5 6 0,-7-6 0,-54 10 1142,13 2-1142,-14-4 0,-6 1 0,18 4 0,2 1 0,-11-6 0,2 0 0,-22 12 0,38-13 0,35-3 0,12-5 0,7-4 0,-1 3 0,12-7 0,1 7 0,27-4 0,-5 5 0,13 0 0,-25 0 0,-12 0 0,-19 0 0,-7 4 0,-5-3 0,-21 8 0,-30 7 0,-7-1 0,1 5 0,24-13 0,32-6 0,4-2 0,18-2 0,5-1 0,30 3 0,24-10 0,-14 6 0,4 0 0,-4 1 0,-4 0 0,25-4 0,-39 12 0,-36-4 0,-7 7 0,-4-6 0,-2 7 0,-45 0 0,-34 6 0,30-6 0,-2 1 0,9-2 0,3 1 0,-16 1 0,47-8 0,22-1 0,5-7 0,7 2 0,-3 0 0,38-12 0,15 7 0,27-10 0,-2 11 0,-33 3 0,-15 6 0,-26 0 0,-7 3 0,-7-2 0,-4 6 0,-2-6 0,-22 8 0,-3-7 0,-41 10 0,14-4 0,-1-1 0,24-1 0,21-2 0,8-3 0,-2 2 0,-10-3 0,-14 5 0,6-3 0,-10 3 0,22-5 0,-4 0 0,11 0 0,0 0 0,1 0 0,-1 0 0,0 0 0,0 0 0,0 0 0,0 0 0,-10 0 0,-3 0 0,-26 0 0,-3 0 0,0 0 0,14 0 0,17 0 0,15-4 0,0 0 0,4-4 0,0 1 0,0-1 0,4 0 0,0 0 0,4 0 0,0 1 0,-1-1 0,1 0 0,0 4 0,0 0 0,-4 8 0,-4 0 0,-1 4 0,-6-4 0,-9 16 0,-13-6 0,-21 10 0,1-7 0,7-10 0,15-1 0,15-6 0,4-4 0,3-5 0,-2-4 0,6-6 0,-3 1 0,8 0 0,5-1 0,0 6 0,14-1 0,-2 5 0,5 3 0,-10 5 0,-8 6 0,-8 2 0,0 1 0,0 0 0,0 0 0,-8 1 0,2-5 0,-6 4 0,4-7 0,3-1 0,2-5 0,3-2 0,3-1 0,6-5 0,5 0 0,-1-1 0,0 5 0,-9 9 0,0 5 0,-8 3 0,0-4 0,-1 3 0,-6-2 0,-5 4 0,-17 2 0,0-5 0,0-1 0,14-5 0,6-4 0,9 0 0,0-4 0,4 1 0,-3 6 0,-2 2 0,-3 3 0,1 3 0,-6-2 0,-1 0 0,4-5 0,2-4 0,11 0 0,2 0 0,2 1 0,19 2 0,11-3 0,40 4 0,2 0 0,-16 0 0,6 0-480,9 0 1,2 0 479,7 0 0,-2 0 0,-11 0 0,-7 0 0,15 0 0,-60 4 0,-19 0 0,-6 1 0,2 2 0,-6-6 959,6 6-959,1-7 0,4 4 0,4-4 0,0 0 0,0 0 0,-1 0 0,1 0 0,0 0 0,4 0 0,2 0 0,0 0 0,3 4 0,-8-3 0,0 7 0,-6-4 0,-6 4 0,-2 0 0,-7 0 0,-8 2 0,0-5 0,-4 0 0,10-5 0,2-4 0,7 0 0,2-9 0,3 0 0,4-11 0,-2 9 0,10-8 0,-1 13 0,7-3 0,6 8 0,8 1 0,-4 4 0,-2 0 0,-17 3 0,-6 2 0,-7 7 0,-5 2 0,-11 5 0,-30 11 0,-12-9 0,0 4 0,17-17 0,30-7 0,12-5 0,3-4 0,0 0 0,3 0 0,2-4 0,8-2 0,-4 0 0,8 1 0,-8 9 0,4 0 0,12 4 0,5 0 0,10 0 0,-16 3 0,-10 2 0,-18-1 0,0 3 0,-9-2 0,0 4 0,-12-4 0,-7-1 0,-8-4 0,5-4 0,-8-2 0,29 0 0,-7 1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9:00.709"/>
    </inkml:context>
    <inkml:brush xml:id="br0">
      <inkml:brushProperty name="width" value="0.05" units="cm"/>
      <inkml:brushProperty name="height" value="0.05" units="cm"/>
      <inkml:brushProperty name="color" value="#FFFFFF"/>
    </inkml:brush>
  </inkml:definitions>
  <inkml:trace contextRef="#ctx0" brushRef="#br0">866 272 24575,'8'-3'0,"-1"-2"0,-2-3 0,2 4 0,-3-3 0,4 3 0,0-1 0,-4-1 0,3 5 0,-6-6 0,2 2 0,1 1 0,-3 4 0,2 5 0,-6-1 0,2 3 0,-3-3 0,1 4 0,2 0 0,-6-3 0,6 2 0,-6-7 0,6 8 0,-6-4 0,2 4 0,-3 4 0,0-3 0,-1 4 0,1-9 0,1 0 0,2-1 0,-2-2 0,6-1 0,-2-4 0,3-4 0,0 0 0,0 1 0,0-6 0,4-6 0,2-1 0,3-4 0,-4 10 0,3 2 0,-4 4 0,4 0 0,0 4 0,-4-3 0,3 6 0,-6 1 0,6 1 0,-6 6 0,2-2 0,-3 2 0,0 1 0,-3-3 0,2 2 0,-6-6 0,2 6 0,-7 2 0,-8 1 0,5 3 0,-8-4 0,14-4 0,-4-1 0,9-7 0,0-2 0,4-2 0,0-1 0,0 0 0,0 0 0,0 0 0,0 1 0,0-1 0,0 0 0,4 4 0,-7 0 0,6 1 0,-10 2 0,2-3 0,-2 1 0,-1 2 0,-5-7 0,7 4 0,-5-1 0,10-2 0,-6 6 0,6-6 0,-3 3 0,4-4 0,4 4 0,0 0 0,4 4 0,-4 4 0,0 0 0,-4 4 0,0 0 0,0 0 0,0 0 0,-4-4 0,0 3 0,0-2 0,-3-1 0,2 0 0,-3-1 0,-4-2 0,6 6 0,-6-6 0,12-1 0,-4-4 0,7-1 0,-2-2 0,3 3 0,-1 0 0,2 0 0,-1 8 0,-1 0 0,-6 1 0,2 2 0,-6-7 0,3 4 0,-4-4 0,3 4 0,-2-4 0,3 4 0,-15-4 0,-2 0 0,-17 5 0,11-4 0,-4 5 0,17-6 0,1 0 0,5 0 0,0-4 0,1 3 0,-1-6 0,-5 7 0,4-7 0,-4 6 0,1-11 0,-2 10 0,-4-14 0,-1 10 0,6-7 0,0 5 0,0 3 0,4-1 0,-3 1 0,4 1 0,3-3 0,-2 6 0,3-6 0,-4 6 0,0-2 0,4-1 0,-3 3 0,6-5 0,-6 5 0,2-6 0,-2 6 0,2-6 0,2 3 0,3-4 0,0 0 0,0 0 0,0 0 0,3 4 0,-2-3 0,2 3 0,1-1 0,-3-2 0,6 7 0,-3-7 0,4 6 0,0-3 0,-1 4 0,-2 4 0,-2 0 0,-3 4 0,-3 0 0,2 0 0,-7 5 0,-1 0 0,-6 12 0,0-6 0,-4 6 0,4-1 0,-4-4 0,4-1 0,3-10 0,7-2 0,-2-6 0,3 3 0,-4-1 0,0-2 0,0 3 0,4-8 0,0 0 0,4-4 0,0 0 0,-3 4 0,2-3 0,-3 3 0,4-1 0,0 2 0</inkml:trace>
  <inkml:trace contextRef="#ctx0" brushRef="#br0" timeOffset="2441">134 109 24575,'0'-2'0,"0"0"0,0-9 0,0 3 0,0 0 0,4-4 0,-3-2 0,3 0 0,-4-3 0,0 8 0,0 4 0,0 6 0,0 7 0,-4 0 0,3 0 0,-6-1 0,7 1 0,-8 0 0,8 0 0,-8 5 0,3-4 0,0 8 0,-2-8 0,3 4 0,0-5 0,-3 0 0,6 0 0,-3-1 0,1-2 0,2-5 0,-3-4 0,4-4 0,4 0 0,-3 0 0,7-10 0,-3-3 0,5 0 0,-1 3 0,-5 17 0,-4-2 0,-1 10 0,-3-2 0,-13 23 0,9-11 0,-25 18 0,17-17 0,0-3 0,5-6 0,10-2 0,-3-9 0,4 1 0,4-7 0,0 0 0,0 0 0,3 4 0,2-7 0,-3 5 0,10-11 0,-10 11 0,3-5 0,-2 10 0,-7-6 0,7 3 0,-2-1 0,-1-2 0,3 3 0,-3 0 0,1 0 0,-2 4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30:08.458"/>
    </inkml:context>
    <inkml:brush xml:id="br0">
      <inkml:brushProperty name="width" value="0.05" units="cm"/>
      <inkml:brushProperty name="height" value="0.05" units="cm"/>
      <inkml:brushProperty name="color" value="#FFFFFF"/>
    </inkml:brush>
  </inkml:definitions>
  <inkml:trace contextRef="#ctx0" brushRef="#br0">678 301 24575,'0'8'0,"0"0"0,0 0 0,0 0 0,0 0 0,4-4 0,0 0 0,1-8 0,-2 0 0,0 0 0,-2-3 0,6 6 0,-6-6 0,3 3 0,-1-1 0,-2 5 0,2 5 0,-3 3 0,0 0 0,-3-4 0,2 3 0,-2-3 0,-1 1 0,3 2 0,-6-6 0,6 6 0,-6-6 0,6 6 0,-6-6 0,6 6 0,-6-6 0,3 2 0,0 1 0,-3-4 0,2 4 0,1-8 0,0 0 0,4-4 0,0 1 0,0-1 0,0 0 0,4 0 0,-3 0 0,5 1 0,-1-1 0,-1 0 0,3 0 0,-3 0 0,4 0 0,-3 8 0,-2 1 0,-3 7 0,0-1 0,0 1 0,0 0 0,0 0 0,0 0 0,0 0 0,0 0 0,0 0 0,-4-4 0,4 3 0,-4-2 0,4 3 0,0-7 0,4 1 0,-4-9 0,7 3 0,-2-9 0,0 4 0,2 0 0,-2 3 0,-1 1 0,3 1 0,-6-3 0,2 3 0,1-9 0,-3 4 0,7 0 0,-7 9 0,2 5 0,-3 3 0,0-1 0,0 1 0,0 0 0,0 0 0,0 0 0,0 0 0,0 0 0,-3-4 0,2 3 0,-3-2 0,4 3 0,-3 0 0,2 0 0,-3-8 0,4-4 0,0-5 0,-3-2 0,2 3 0,-3 1 0,4-6 0,0 4 0,0-14 0,0 2 0,0-4 0,0 5 0,0 8 0,0 4 0,0-4 0,0 3 0,0-4 0,-3 9 0,-1 0 0,-4 8 0,0-3 0,0 6 0,0-6 0,0 2 0,0 1 0,0-3 0,0 2 0,4-6 0,0-2 0,4-2 0,0-1 0,4 3 0,-3-1 0,2 1 0,1-3 0,0 1 0,8-2 0,-3 5 0,4 0 0,-5 4 0,-1 0 0,-2 3 0,2 2 0,-6 2 0,2 1 0,0 0 0,-2 0 0,3 0 0,-4 0 0,0 0 0,0 0 0,0 0 0,0 0 0,-4-4 0,3 3 0,-6-6 0,3 6 0,-4-6 0,-4 2 0,2-3 0,-2 0 0,4 0 0,4-3 0,-3 2 0,6-6 0,-3 3 0,1-4 0,2 0 0,-3-4 0,4 3 0,4-4 0,0 6 0,0-1 0,8 3 0,-7 2 0,4 6 0,-2-2 0,-6 6 0,3-2 0,-4 7 0,3-3 0,-2 4 0,2-5 0,-6-4 0,2 3 0,-2-9 0,6 1 0,-2-7 0,6 4 0,-3-3 0,4 6 0,0-2 0,0 3 0,-1 0 0,-2 3 0,-2 1 0,1 1 0,-3 2 0,2-3 0,-3 4 0,0 0 0,-4-3 0,4 2 0,-7-7 0,2 4 0,-3-4 0,0 0 0,0 0 0,1 0 0,-1 0 0,0 0 0,0 0 0,-5 0 0,4 0 0,0-4 0,2 4 0,3-4 0,-4 4 0,3-3 0,-2 2 0,3-3 0,-4 4 0,0 0 0,4-3 0,-3 2 0,2-2 0,4 3 0,6 0 0,3 0 0,4 0 0,0 0 0,-3 0 0,3 3 0,1-2 0,1 2 0,-1-3 0,0 0 0,-6 0 0,6 5 0,0-4 0,1 3 0,-1-4 0,-6 0 0,1 0 0,0 0 0,0 0 0,0 0 0,-4 3 0,3-2 0,-6 6 0,2-2 0,-6 2 0,2 1 0,-6-3 0,6 2 0,-6-6 0,2 2 0,-2-3 0,-1 0 0,0 0 0,0 0 0,0 0 0,3-3 0,-2 2 0,7-6 0,-4 3 0,4-4 0,0 0 0,4 4 0,-4 4 0,7 1 0,-6 6 0,3-3 0,-1 0 0,2 8 0,0-2 0,-1 4 0,0 3 0,-3-3 0,3 0 0,-4-2 0,0-4 0,3 0 0,-2 0 0,3 0 0,-4 0 0,0 0 0,3 0 0,-2 0 0,2 0 0,-3-1 0,4-2 0,-3-5 0,2-4 0,-3-4 0,0 0 0,0 0 0,0-4 0,-4-2 0,3 0 0,-3-3 0,4 8 0,0-8 0,0 8 0,0-8 0,0 8 0,0 4 0,0 6 0,0 7 0,0-1 0,0 1 0,0 0 0,-4 0 0,3 0 0,-6 5 0,2-4 0,-4 8 0,1-8 0,0 4 0,0-9 0,0 3 0,0-6 0,0 3 0,0-4 0,0 0 0,0 0 0,4-4 0,-8-1 0,7-3 0,-9-5 0,6 4 0,-5-8 0,4 3 0,-4 1 0,4 0 0,5 6 0,-4-6 0,4 4 0,-1-3 0,1 4 0,1 0 0,2 0 0,-6 4 0,6-3 0,-3 3 0,4-4 0,-3 3 0,2-1 0,-3 1 0,4-3 0,0 1 0,0-1 0,0 0 0,0 0 0,4 4 0,0-3 0,1 3 0,2-1 0,-3-2 0,8 2 0,8-4 0,-5 1 0,8-2 0,-14 6 0,0 3 0,-6 5 0,-3 4 0,0 0 0,0 0 0,-3 0 0,-2 0 0,-3 5 0,-5-4 0,3 0 0,-13 0 0,13-8 0,-9 8 0,12-9 0,-1 4 0,3-8 0,-2 4 0,6-7 0,-2 2 0,3-2 0,0-1 0,0 0 0,0 0 0,0 0 0,0 1 0,0-1 0,0 0 0,0 0 0,0 0 0,0 1 0,0-1 0,0 0 0,0 0 0,0 0 0,3 4 0,-2-3 0,3 3 0,-4-4 0,3 4 0,-6 0 0,2 4 0,-6 0 0,2 4 0,-2-4 0,6 8 0,-6-8 0,6 7 0,-6-2 0,6 3 0,-6 0 0,6 4 0,-2-3 0,-1 4 0,4-5 0,-4 0 0,8-7 0,0-2 0,0-7 0,0 0 0,0-4 0,6-8 0,-4 5 0,8-8 0,-10 14 0,1-3 0,2 4 0,-3 4 0,1-3 0,2 6 0,-3-3 0,4 4 0,0 0 0,-4 4 0,-1 0 0,-3 9 0,6 13 0,-1-4 0,1 15 0,-2-22 0,-4 8 0,0-14 0,0 4 0,0-12 0,0-9 0,0-2 0,0-9 0,0 5 0,0-10 0,0 9 0,0-20 0,4 18 0,-3-10 0,7 18 0,-7 10 0,2 3 0,-3 4 0,0 0 0,0 0 0,-4 10 0,2 3 0,-7 10 0,8-10 0,-4-2 0,5-11 0,0-7 0,0-6 0,4-3 0,1-8 0,-1 7 0,0-4 0,0 9 0,0 1 0,0 6 0,0 1 0,-4 4 0,0 0 0,0 0 0,0 5 0,-4-4 0,3-4 0,1-5 0,1-8 0,3 0 0,-1 4 0,2-8 0,0 7 0,2-8 0,-6 5 0,6 4 0,-6 4 0,2 4 0,-3 4 0,0 0 0,-4 5 0,3 1 0,-7 4 0,3 0 0,-4-4 0,1-1 0,3-12 0,2-2 0,3-7 0,0 0 0,0-4 0,0-2 0,4-4 0,0 4 0,1 2 0,-1 4 0,-1 0 0,-2 0 0,2 7 0,-3 6 0,0 4 0,-3 2 0,-2 2 0,-3-4 0,-1 8 0,1-11 0,-1-2 0,1-5 0,4-5 0,-3 5 0,2-3 0,1 1 0,-13-3 0,9-2 0,-10-1 0,10-3 0,0 3 0,3-8 0,1 8 0,4 3 0,-3 4 0,2 9 0,-3-3 0,-4 5 0,-5 16 0,-6-7 0,-1 13 0,6-18 0,5-7 0,6-7 0,3-7 0,0 1 0,3-1 0,7-11 0,13-11 0,7-5 0,-5 0 0,-5 14 0,-12 12 0,-3 9 0,-5 4 0,-1 4 0,-6 0 0,6 0 0,-6 0 0,-2 4 0,3-10 0,-2 2 0,12-12 0,-4 1 0,7-1 0,-2-5 0,3 4 0,-3 4 0,-1 6 0,-8 7 0,-12 12 0,-6-3 0,-1 9 0,8-18 0,11-4 0,4-12 0,0 0 0,0 0 0,3 0 0,2 1 0,-5 6 0,-4 5 0,-5 5 0,-7 3 0,2-3 0,4-8 0,2-1 0,8-8 0,3 4 0,7-13 0,4 5 0,13-20 0,-11 17 0,4-2 0,-16 17 0,-4 5 0,-1 3 0,-6 0 0,-9 12 0,0-5 0,-5 7 0,12-17 0,5-6 0,4-6 0,4-1 0,0 0 0,4 0 0,0 0 0,-4 8 0,-4 0 0,-5 5 0,-2 2 0,-19 4 0,9-1 0,-14 6 0,17-11 0,5-4 0,6-6 0,3-2 0,3-1 0,-2 0 0,6 0 0,2-4 0,-3 3 0,5 0 0,-10 9 0,-1 1 0,-1 6 0,-6-6 0,-8 12 0,-7 5 0,-4-1 0,0 4 0,12-16 0,5-4 0,5-6 0,8-3 0,-3 1 0,6-1 0,2-5 0,0 4 0,0-3 0,-6 11 0,-3 2 0,-4 3 0,4 3 0,-4-2 0,1 3 0,-2-4 0,1 3 0,0-2 0,4 3 0,-3-4 0,2 8 0,-17-1 0,-8 17 0,-32 5 0,4-1 0,-19-4 0,45-19 0,-1-8 0,29-9 0,4 0 0,0 1 0,8-6 0,8 3 0,5-4 0,1 4 0,-2 1 0,0-1 0,1 5 0,1 0 0,-7 5 0,-10 4 0,-2-3 0,-2 2 0,2-3 0,1 0 0,0 0 0,10 0 0,-7 0 0,4 4 0,-12 0 0,-3 4 0,-3-4 0,-12 9 0,-8 5 0,-9 5 0,5-1 0,7-8 0,11-13 0,6-2 0,3-6 0,0-1 0,3 4 0,8-21 0,19 3 0,9-21 0,32-7 0,-17 16 0,7-1 0,-29 19 0,-16 14 0,-7 2 0,-9 8 0,-4 0 0,3 0 0,-2 0 0,-1 5 0,-6 0 0,0 6 0,-8 5 0,3-4 0,-12 11 0,1-9 0,-9 12 0,3-12 0,9-4 0,8-12 0,12-10 0,3-4 0,0 0 0,3 4 0,2-3 0,3-2 0,5-5 0,-4 1 0,8 0 0,-8 8 0,9-3 0,8 2 0,16-5 0,7-1 0,-11 5 0,-13 1 0,-17 6 0,0 0 0,-4 4 0,3 0 0,-6 4 0,2 0 0,-3 0 0,4-4 0,-3 3 0,6-2 0,-3 3 0,4 0 0,-4 0 0,3-4 0,-3 0 0,1-1 0,2 1 0,7 1 0,14 4 0,20-8 0,9 4 0,-7-5 0,4 0 0,-21 5 0,-1-4 0,-12 4 0,-8-5 0,-4 3 0,-4 2 0,0 2 0,-4 1 0,0 0 0,0 0 0,0 0 0,-4 0 0,3 0 0,-6 0 0,7 0 0,-8 0 0,4 0 0,0-4 0,0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26.384"/>
    </inkml:context>
    <inkml:brush xml:id="br0">
      <inkml:brushProperty name="width" value="0.05" units="cm"/>
      <inkml:brushProperty name="height" value="0.05" units="cm"/>
      <inkml:brushProperty name="color" value="#FFFFFF"/>
    </inkml:brush>
  </inkml:definitions>
  <inkml:trace contextRef="#ctx0" brushRef="#br0">856 0 24575,'-7'4'0,"-1"0"0,0 1 0,1-2 0,2 1 0,-2-4 0,-2 4 0,-10 1 0,-7 0 0,-12 7 0,5-2 0,-6-3 0,14-3 0,5-4 0,11 4 0,2-3 0,3 2 0,-15-3 0,-2 5 0,-4-4 0,0 4 0,7-1 0,0-3 0,-7 8 0,10-5 0,-3 2 0,17-3 0,6-3 0,9 0 0,0 0 0,3 0 0,17 0 0,11 0 0,39 0 0,6 0 0,9 0 0,-3 0 0,-28 6 0,-3-5 0,-31 4 0,-8-5 0,-17 4 0,-5 0 0,-8 0 0,0 3 0,-49 1 0,8 3 0,-21-2 0,-11 0 0,3 0 0,-4-1-608,-21-2 1,-2-1 607,7 0 0,4-1 0,23-3 0,4-2 0,-34 1 0,53 0 0,13-3 0,23-2 0,4 1 0,3-3 1215,-2 3-1215,3-4 0,3 0 0,1 4 0,5-8 0,9 6 0,11-9 0,19 9 0,1-4 0,34 9 0,-33-2 0,5 0 0,8 3 0,1 0 0,-4 0 0,-3 0 0,19 0 0,-45 4 0,-27-3 0,-8 6 0,-9-6 0,4 6 0,-29-6 0,-11 9 0,-28-9 0,-9 12 0,24-11 0,6 4 0,39-10 0,6 4 0,16-7 0,3 6 0,-1-3 0,6 4 0,13-5 0,17 4 0,-7-4 0,-2 5 0,-28 0 0,-7 0 0,-7 0 0,0 0 0,-17 0 0,-13 0 0,-4 0 0,6 0 0,21-4 0,11 0 0,8-1 0,0-1 0,4 5 0,4-7 0,8 7 0,20-9 0,11 3 0,6 0 0,-15 1 0,-19 9 0,-23-2 0,-6 3 0,-6-4 0,-59 0 0,-10 0 0,32 0 0,-31-2 0,12-3 0,60 0 0,11-3 0,12-5 0,6 11 0,25-13 0,-5 8 0,32 0 0,-22 2 0,-4 1 0,-25 4 0,-19-4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31.559"/>
    </inkml:context>
    <inkml:brush xml:id="br0">
      <inkml:brushProperty name="width" value="0.05" units="cm"/>
      <inkml:brushProperty name="height" value="0.05" units="cm"/>
      <inkml:brushProperty name="color" value="#FFFFFF"/>
    </inkml:brush>
  </inkml:definitions>
  <inkml:trace contextRef="#ctx0" brushRef="#br0">547 30 24575,'-3'8'0,"-2"-4"0,-3 0 0,0-4 0,-34 0 0,-10 6 0,-25-4 0,18 4 0,24-6 0,16 0 0,18 0 0,2 0 0,7 0 0,0 0 0,10-4 0,2 3 0,36-4 0,40 5 0,-27 0 0,6 0-234,9 0 0,-1 0 234,-10 0 0,-3 0 0,-1 0 0,-7 0 0,3 0 0,-17 0 0,-43 0 0,-14 0 0,-14 0 0,8 0 0,-74 8 0,21-7 0,-9 0-432,-3 5 0,-10 1 1,3-1 431,14-4 0,1-2 0,0 1 0,-8 3 0,0 0 0,11-1 0,-20-3 0,25-3 0,53 2 0,16-6 0,2 6 0,1-6 1763,5 2-1763,30-6 0,13 6 0,14-3 0,9 0-839,10 2 1,4 0 838,-16 2 0,2 0 0,-1 0 0,-7 0 0,-2 1 0,-5 0 0,0 3 0,-8 0 0,9 0 0,-64 4 0,-2-3 0,-7 6 0,0-6 1677,0 2-1677,-10 2 0,2-4 0,-8 8 0,0-8 0,-2 8 0,-12-8 0,15 3 0,2-7 0,20-1 0,6-4 0,7 3 0,2-2 0,4 2 0,-4 0 0,-9 1 0,-6 7 0,-7 2 0,1-1 0,-58 7 0,17-5 0,-9-1 0,-5-2 0,-8 0 0,2 0-340,-28 6 1,2-1 339,8-7 0,7 0 0,-5 7 0,54-11 0,30 2 0,1-6 0,6 6 0,-3-6 679,9 2-679,13 1 0,1-5 0,58 8 0,-8-10 0,-26 7 0,-1 0 0,20-4 0,-34 2 0,-21 9 0,-15 2 0,-5-1 0,-3 0 0,0-1 0,-4-2 0,-15 8 0,0-8 0,3 1 0,13-6 0,15-1 0,4 2 0,5 3 0,21-12 0,-5 9 0,33-8 0,-33 11 0,2 3 0,-23 2 0,-11 3 0,-2-4 0,1 3 0,-3-6 0,3 2 0,-15 7 0,-17-8 0,1 12 0,-11-8 0,32 0 0,4-2 0,18-4 0,-1 0 0,19 0 0,11 0 0,0-4 0,8 3 0,-34 1 0,3 4 0,-17 0 0,2 4 0,-17 2 0,-34 9 0,-23 1 0,-15 8 0,37-20 0,2 0 0,-11 11 0,8-14 0,37-1 0,21-7 0,4-1 0,35-3 0,-9 2 0,19-2 0,9 0 0,38 5 0,-41-5 0,-1 0 0,13 5 0,-41 0 0,-31 3 0,1 6 0,-7-6 0,-2 6 0,-18 0 0,-15 4 0,5-4 0,-2-1 0,32-6 0,3 0 0,12 0 0,0 0 0,0 0 0,10 0 0,-3 0 0,22 0 0,-3 0 0,6 0 0,-2 0 0,-17 0 0,-6 3 0,-15-2 0,-4 6 0,-4-6 0,-18 13 0,-21 1 0,-43 14 0,7-7 0,29-9 0,2-3 0,0-2 0,13-5 0,30-4 0,21-7 0,-3 7 0,49-3 0,18-11 0,-21 10 0,2 0 0,0-4 0,-3 1 0,7 1 0,-18 7 0,-42 0 0,1 0 0,-5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8:42.866"/>
    </inkml:context>
    <inkml:brush xml:id="br0">
      <inkml:brushProperty name="width" value="0.05" units="cm"/>
      <inkml:brushProperty name="height" value="0.05" units="cm"/>
      <inkml:brushProperty name="color" value="#FFFFFF"/>
    </inkml:brush>
  </inkml:definitions>
  <inkml:trace contextRef="#ctx0" brushRef="#br0">1277 508 24575,'-19'0'0,"6"0"0,0 0 0,-5 0 0,-3-5 0,-11 4 0,-6-9 0,-2 9 0,6-4 0,-10 5 0,22-4 0,-15 3 0,12-8 0,-22 2 0,5-9 0,-5 7 0,14-1 0,14 7 0,10-2 0,5-3 0,8 4 0,-4-3 0,7 6 0,2-2 0,18-2 0,7 3 0,40-3 0,-18 1 0,8-1-823,26 4 1,8 0 822,-26-1 0,2-1 0,-2 0 0,1 0 0,0 0 0,-2 1 0,29-3 0,-6-1 0,-26 1 0,-8 0 0,26-3 0,-50 8 0,-34 4 0,-9-3 0,-2 2 1645,-35 4-1645,-22-6 0,9 2 0,-9 1 0,-17-4 0,-3 0-556,14 0 0,-3 0 556,4 0 0,-3 0 0,3 0 0,-4 0 0,3 0 0,-5 0 0,5 0 0,-17 0 0,54 0 0,26-4 0,9 3 0,5-6 0,3 6 1112,-1-2-1112,12-2 0,17 4 0,33-3 0,-19 0 0,2 0 0,41 2 0,-36-1 0,2-1 0,-8 0 0,-2 0 0,44 2 0,-5-5 0,-50 3 0,-20 3 0,-19 1 0,-15 1 0,-29 9 0,-25-1 0,-18-1 0,30-4 0,-2-1 0,4-3 0,-2 0 0,-10 0 0,0 0 0,-28 0 0,27 0 0,44 0 0,20-4 0,5 4 0,5-4 0,2 4 0,19-5 0,3-2 0,58-7 0,-35 7 0,5-1 0,12-1 0,0 1 0,-8 3 0,-5 0 0,14-2 0,-43 7 0,-28 0 0,-15 0 0,-12 5 0,-18-4 0,-19 4 0,6-5 0,-1-3 0,3-2 0,10-1 0,-37-7 0,71 8 0,3-2 0,3 6 0,7-6 0,-1 6 0,6-6 0,3 3 0,-1-1 0,19-3 0,-10 2 0,15 0 0,-24 2 0,-3 7 0,-17-2 0,4 6 0,-21-6 0,7 7 0,-22-6 0,5 2 0,-15-4 0,7 0 0,0 0 0,2 0 0,-2 0 0,12 0 0,8 0 0,29 0 0,8-3 0,8 2 0,27-3 0,4 4 0,8 0 0,28-4 0,10-1-634,-13 3 1,6 2-1,-3-1 634,-9-2 0,-1-1 0,2 1 0,20 3 0,4 1 0,-6-2 0,5-3 0,-4 0 0,-26 3 0,3 1 0,-8-2 0,-3-2 0,-9 0 0,4 0 0,-45 3 0,-12 1 0,-7 1 0,0 3 1901,-10 0-1901,-49-2 0,-1 2 0,9-3 0,-13-1 0,-3-1-1419,-8-2 1,-5-1-1,-7-1 1419,12 2 0,-6 0 0,-4 0 0,0-1 0,1 0 0,0-1 0,-1 0 0,0-1 0,2 0 0,4 0 0,-11 0 0,1-1 0,5 1 0,4 1-117,-8 0 0,7 1 0,15-1 117,-6-7 0,29 8 0,46-1 0,9 1 0,4 1 4164,0 2-4164,0-3 443,4 4-443,-3 0 0,39 0 0,25 0 0,-12 0 0,3 0 0,-2 1 0,3-2-608,0-1 0,4-2 0,1 0 608,0 3 0,1 1 0,1-1 0,17-2 0,3-1 0,-2 1 0,-8 2 0,-1 2 0,-5-1 0,10 0 0,-8 0 0,11 0 0,-62 0 0,-23 0 0,-69 7 0,-14-5 0,23 4 0,-1 1 1824,-42 1-1824,46 0 0,25-3 0,24-5 0,12 0 0,0 0 0,25-5 0,16 3 0,19-4 0,-10 6 0,-17 0 0,-29 4 0,-13-3 0,-13 2 0,-4 1 0,-52 5 0,-2 4 0,-5-4 0,-5 0 0,21-1 0,3 0 0,-2-2 0,6-1 0,6 2 0,38-7 0,23-4 0,-4 3 0,3-3 0,21-8 0,-1 9 0,62-16 0,-41 17 0,3 2 0,33-8 0,3-1-571,-14 4 0,2 0 571,-12 2 0,3 0 0,-6-2 0,-2-2 0,-6 0 0,-3 6 0,-8 1 0,-7-3 0,-39 4 0,-5 6 0,-6-6 0,-55 10 1142,13 2-1142,-14-4 0,-6 1 0,18 4 0,2 1 0,-11-6 0,2 0 0,-21 12 0,37-13 0,35-3 0,12-5 0,7-4 0,-1 3 0,12-7 0,1 7 0,26-4 0,-4 5 0,13 0 0,-25 0 0,-12 0 0,-19 0 0,-7 4 0,-5-3 0,-21 8 0,-30 7 0,-6-1 0,0 5 0,24-13 0,32-6 0,4-2 0,18-2 0,5-1 0,30 3 0,24-10 0,-15 6 0,5 0 0,-4 1 0,-4 0 0,25-4 0,-39 12 0,-36-4 0,-7 7 0,-4-6 0,-2 7 0,-45 0 0,-34 6 0,30-6 0,-1 1 0,8-2 0,3 1 0,-16 1 0,47-8 0,22-1 0,5-7 0,7 2 0,-3 0 0,38-12 0,15 7 0,27-10 0,-3 11 0,-32 3 0,-15 6 0,-26 0 0,-7 3 0,-7-2 0,-4 6 0,-2-6 0,-22 8 0,-3-7 0,-41 10 0,15-4 0,-2-1 0,24-1 0,21-2 0,8-3 0,-2 2 0,-10-3 0,-14 5 0,6-3 0,-10 3 0,22-5 0,-4 0 0,11 0 0,0 0 0,1 0 0,-1 0 0,0 0 0,0 0 0,0 0 0,0 0 0,-10 0 0,-3 0 0,-26 0 0,-3 0 0,0 0 0,15 0 0,16 0 0,15-4 0,0 0 0,4-4 0,0 1 0,0-1 0,4 0 0,0 0 0,4 0 0,0 1 0,-1-1 0,1 0 0,0 4 0,-1 0 0,-3 8 0,-4 0 0,-1 4 0,-6-4 0,-8 16 0,-14-6 0,-21 10 0,1-7 0,7-10 0,15-1 0,15-6 0,4-4 0,3-5 0,-2-4 0,6-6 0,-3 1 0,8 0 0,5-1 0,0 6 0,14-1 0,-2 5 0,5 3 0,-10 5 0,-8 6 0,-8 2 0,0 1 0,0 0 0,0 0 0,-8 1 0,2-5 0,-6 4 0,4-7 0,3-1 0,2-5 0,3-2 0,3-1 0,6-5 0,5 0 0,-1-1 0,0 5 0,-9 9 0,0 5 0,-8 3 0,0-4 0,-1 3 0,-6-2 0,-5 4 0,-17 2 0,0-5 0,0-1 0,14-5 0,6-4 0,9 0 0,0-4 0,4 1 0,-3 6 0,-2 2 0,-3 3 0,1 3 0,-6-2 0,-1 0 0,4-5 0,2-4 0,11 0 0,2 0 0,2 1 0,19 2 0,11-3 0,40 4 0,2 0 0,-16 0 0,5 0-480,10 0 1,2 0 479,7 0 0,-2 0 0,-11 0 0,-7 0 0,14 0 0,-59 4 0,-19 0 0,-6 1 0,2 2 0,-6-6 959,6 6-959,1-7 0,4 4 0,4-4 0,0 0 0,0 0 0,-1 0 0,1 0 0,0 0 0,4 0 0,2 0 0,0 0 0,3 4 0,-8-3 0,0 7 0,-6-4 0,-6 4 0,-2 0 0,-7 0 0,-8 2 0,0-5 0,-4 0 0,10-5 0,2-4 0,7 0 0,2-9 0,3 0 0,4-11 0,-2 9 0,10-8 0,-1 13 0,7-3 0,6 8 0,8 1 0,-4 4 0,-2 0 0,-17 3 0,-6 2 0,-7 7 0,-5 2 0,-11 5 0,-30 11 0,-12-9 0,1 4 0,16-17 0,30-7 0,12-5 0,3-4 0,0 0 0,3 0 0,2-4 0,8-2 0,-4 0 0,8 1 0,-8 9 0,4 0 0,11 4 0,6 0 0,10 0 0,-16 3 0,-10 2 0,-18-1 0,0 3 0,-9-2 0,0 4 0,-12-4 0,-7-1 0,-7-4 0,4-4 0,-8-2 0,29 0 0,-7 1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29:00.709"/>
    </inkml:context>
    <inkml:brush xml:id="br0">
      <inkml:brushProperty name="width" value="0.05" units="cm"/>
      <inkml:brushProperty name="height" value="0.05" units="cm"/>
      <inkml:brushProperty name="color" value="#FFFFFF"/>
    </inkml:brush>
  </inkml:definitions>
  <inkml:trace contextRef="#ctx0" brushRef="#br0">864 272 24575,'8'-3'0,"-1"-2"0,-2-3 0,2 4 0,-3-3 0,4 3 0,0-1 0,-4-1 0,3 5 0,-6-6 0,2 2 0,1 1 0,-3 4 0,2 5 0,-6-1 0,2 3 0,-3-3 0,1 4 0,2 0 0,-6-3 0,6 2 0,-6-7 0,6 8 0,-6-4 0,2 4 0,-3 4 0,0-3 0,-1 4 0,1-9 0,1 0 0,2-1 0,-2-2 0,6-1 0,-2-4 0,3-4 0,0 0 0,0 1 0,0-6 0,4-6 0,2-1 0,3-4 0,-4 10 0,3 2 0,-4 4 0,4 0 0,0 4 0,-4-3 0,3 6 0,-6 1 0,6 1 0,-6 6 0,2-2 0,-3 2 0,0 1 0,-3-3 0,2 2 0,-6-6 0,2 6 0,-7 2 0,-8 1 0,5 3 0,-7-4 0,13-4 0,-4-1 0,9-7 0,0-2 0,4-2 0,0-1 0,0 0 0,0 0 0,0 0 0,0 1 0,0-1 0,0 0 0,4 4 0,-7 0 0,6 1 0,-10 2 0,2-3 0,-2 1 0,-1 2 0,-5-7 0,7 4 0,-5-1 0,10-2 0,-6 6 0,6-6 0,-3 3 0,4-4 0,4 4 0,0 0 0,4 4 0,-4 4 0,0 0 0,-4 4 0,0 0 0,0 0 0,0 0 0,-4-4 0,0 3 0,0-2 0,-3-1 0,2 0 0,-3-1 0,-4-2 0,6 6 0,-6-6 0,12-1 0,-4-4 0,7-1 0,-2-2 0,3 3 0,-1 0 0,2 0 0,-1 8 0,-1 0 0,-6 1 0,2 2 0,-6-7 0,3 4 0,-4-4 0,3 4 0,-2-4 0,3 4 0,-15-4 0,-2 0 0,-17 5 0,11-4 0,-4 5 0,17-6 0,1 0 0,5 0 0,0-4 0,1 3 0,-1-6 0,-5 7 0,4-7 0,-4 6 0,1-11 0,-2 10 0,-4-14 0,-1 10 0,6-7 0,0 5 0,0 3 0,4-1 0,-3 1 0,4 1 0,3-3 0,-2 6 0,3-6 0,-4 6 0,0-2 0,4-1 0,-2 3 0,5-5 0,-6 5 0,2-6 0,-2 6 0,2-6 0,2 3 0,3-4 0,0 0 0,0 0 0,0 0 0,3 4 0,-2-3 0,2 3 0,1-1 0,-3-2 0,6 7 0,-3-7 0,4 6 0,-1-3 0,0 4 0,-2 4 0,-2 0 0,-3 4 0,-3 0 0,2 0 0,-7 5 0,0 0 0,-7 12 0,0-6 0,-4 6 0,4-1 0,-4-4 0,4-1 0,3-10 0,7-2 0,-2-6 0,3 3 0,-4-1 0,0-2 0,0 3 0,4-8 0,0 0 0,4-4 0,0 0 0,-3 4 0,2-3 0,-3 3 0,4-1 0,0 2 0</inkml:trace>
  <inkml:trace contextRef="#ctx0" brushRef="#br0" timeOffset="2441">134 109 24575,'0'-2'0,"0"0"0,0-9 0,0 3 0,0 0 0,4-4 0,-3-2 0,3 0 0,-4-3 0,0 8 0,0 4 0,0 6 0,0 7 0,-4 0 0,3 0 0,-6-1 0,7 1 0,-8 0 0,8 0 0,-8 5 0,3-4 0,0 8 0,-2-8 0,3 4 0,0-5 0,-3 0 0,6 0 0,-3-1 0,1-2 0,2-5 0,-3-4 0,4-4 0,4 0 0,-3 0 0,7-10 0,-3-3 0,5 0 0,-1 3 0,-5 17 0,-4-2 0,-1 10 0,-3-2 0,-13 23 0,9-11 0,-25 18 0,17-17 0,0-3 0,5-6 0,10-2 0,-3-9 0,4 1 0,4-7 0,0 0 0,0 0 0,3 4 0,2-7 0,-3 5 0,10-11 0,-10 11 0,3-5 0,-2 10 0,-7-6 0,7 3 0,-2-1 0,-1-2 0,3 3 0,-3 0 0,1 0 0,-2 4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9-08-15T19:30:08.458"/>
    </inkml:context>
    <inkml:brush xml:id="br0">
      <inkml:brushProperty name="width" value="0.05" units="cm"/>
      <inkml:brushProperty name="height" value="0.05" units="cm"/>
      <inkml:brushProperty name="color" value="#FFFFFF"/>
    </inkml:brush>
  </inkml:definitions>
  <inkml:trace contextRef="#ctx0" brushRef="#br0">678 301 24575,'0'8'0,"0"0"0,0 0 0,0 0 0,0 0 0,4-4 0,0 0 0,1-8 0,-2 0 0,0 0 0,-2-3 0,6 6 0,-6-6 0,3 3 0,-1-1 0,-2 5 0,2 5 0,-3 3 0,0 0 0,-3-4 0,2 3 0,-2-3 0,-1 1 0,3 2 0,-6-6 0,6 6 0,-6-6 0,6 6 0,-6-6 0,6 6 0,-6-6 0,3 2 0,0 1 0,-3-4 0,2 4 0,1-8 0,0 0 0,4-4 0,0 1 0,0-1 0,0 0 0,4 0 0,-3 0 0,5 1 0,-1-1 0,-1 0 0,3 0 0,-3 0 0,4 0 0,-3 8 0,-2 1 0,-3 7 0,0-1 0,0 1 0,0 0 0,0 0 0,0 0 0,0 0 0,0 0 0,0 0 0,-4-4 0,4 3 0,-4-2 0,4 3 0,0-7 0,4 1 0,-4-9 0,7 3 0,-2-9 0,0 4 0,2 0 0,-2 3 0,-1 1 0,3 1 0,-6-3 0,2 3 0,1-9 0,-3 4 0,7 0 0,-7 9 0,2 5 0,-3 3 0,0-1 0,0 1 0,0 0 0,0 0 0,0 0 0,0 0 0,0 0 0,-3-4 0,2 3 0,-3-2 0,4 3 0,-3 0 0,2 0 0,-3-8 0,4-4 0,0-5 0,-3-2 0,2 3 0,-3 1 0,4-6 0,0 4 0,0-14 0,0 2 0,0-4 0,0 5 0,0 8 0,0 4 0,0-4 0,0 3 0,0-4 0,-3 9 0,-1 0 0,-4 8 0,0-3 0,0 6 0,0-6 0,0 2 0,0 1 0,0-3 0,0 2 0,4-6 0,0-2 0,4-2 0,0-1 0,4 3 0,-3-1 0,2 1 0,1-3 0,0 1 0,8-2 0,-3 5 0,4 0 0,-5 4 0,-1 0 0,-2 3 0,2 2 0,-6 2 0,2 1 0,0 0 0,-2 0 0,3 0 0,-4 0 0,0 0 0,0 0 0,0 0 0,0 0 0,-4-4 0,3 3 0,-6-6 0,3 6 0,-4-6 0,-4 2 0,2-3 0,-2 0 0,4 0 0,4-3 0,-3 2 0,6-6 0,-3 3 0,1-4 0,2 0 0,-3-4 0,4 3 0,4-4 0,0 6 0,0-1 0,8 3 0,-7 2 0,4 6 0,-2-2 0,-6 6 0,3-2 0,-4 7 0,3-3 0,-2 4 0,2-5 0,-6-4 0,2 3 0,-2-9 0,6 1 0,-2-7 0,6 4 0,-3-3 0,4 6 0,0-2 0,0 3 0,-1 0 0,-2 3 0,-2 1 0,1 1 0,-3 2 0,2-3 0,-3 4 0,0 0 0,-4-3 0,4 2 0,-7-7 0,2 4 0,-3-4 0,0 0 0,0 0 0,1 0 0,-1 0 0,0 0 0,0 0 0,-5 0 0,4 0 0,0-4 0,2 4 0,3-4 0,-4 4 0,3-3 0,-2 2 0,3-3 0,-4 4 0,0 0 0,4-3 0,-3 2 0,2-2 0,4 3 0,6 0 0,3 0 0,4 0 0,0 0 0,-3 0 0,3 3 0,1-2 0,1 2 0,-1-3 0,0 0 0,-6 0 0,6 5 0,0-4 0,1 3 0,-1-4 0,-6 0 0,1 0 0,0 0 0,0 0 0,0 0 0,-4 3 0,3-2 0,-6 6 0,2-2 0,-6 2 0,2 1 0,-6-3 0,6 2 0,-6-6 0,2 2 0,-2-3 0,-1 0 0,0 0 0,0 0 0,0 0 0,3-3 0,-2 2 0,7-6 0,-4 3 0,4-4 0,0 0 0,4 4 0,-4 4 0,7 1 0,-6 6 0,3-3 0,-1 0 0,2 8 0,0-2 0,-1 4 0,0 3 0,-3-3 0,3 0 0,-4-2 0,0-4 0,3 0 0,-2 0 0,3 0 0,-4 0 0,0 0 0,3 0 0,-2 0 0,2 0 0,-3-1 0,4-2 0,-3-5 0,2-4 0,-3-4 0,0 0 0,0 0 0,0-4 0,-4-2 0,3 0 0,-3-3 0,4 8 0,0-8 0,0 8 0,0-8 0,0 8 0,0 4 0,0 6 0,0 7 0,0-1 0,0 1 0,0 0 0,-4 0 0,3 0 0,-6 5 0,2-4 0,-4 8 0,1-8 0,0 4 0,0-9 0,0 3 0,0-6 0,0 3 0,0-4 0,0 0 0,0 0 0,4-4 0,-8-1 0,7-3 0,-9-5 0,6 4 0,-5-8 0,4 3 0,-4 1 0,4 0 0,5 6 0,-4-6 0,4 4 0,-1-3 0,1 4 0,1 0 0,2 0 0,-6 4 0,6-3 0,-3 3 0,4-4 0,-3 3 0,2-1 0,-3 1 0,4-3 0,0 1 0,0-1 0,0 0 0,0 0 0,4 4 0,0-3 0,1 3 0,2-1 0,-3-2 0,8 2 0,8-4 0,-5 1 0,8-2 0,-14 6 0,0 3 0,-6 5 0,-3 4 0,0 0 0,0 0 0,-3 0 0,-2 0 0,-3 5 0,-5-4 0,3 0 0,-13 0 0,13-8 0,-9 8 0,12-9 0,-1 4 0,3-8 0,-2 4 0,6-7 0,-2 2 0,3-2 0,0-1 0,0 0 0,0 0 0,0 0 0,0 1 0,0-1 0,0 0 0,0 0 0,0 0 0,0 1 0,0-1 0,0 0 0,0 0 0,0 0 0,3 4 0,-2-3 0,3 3 0,-4-4 0,3 4 0,-6 0 0,2 4 0,-6 0 0,2 4 0,-2-4 0,6 8 0,-6-8 0,6 7 0,-6-2 0,6 3 0,-6 0 0,6 4 0,-2-3 0,-1 4 0,4-5 0,-4 0 0,8-7 0,0-2 0,0-7 0,0 0 0,0-4 0,6-8 0,-4 5 0,8-8 0,-10 14 0,1-3 0,2 4 0,-3 4 0,1-3 0,2 6 0,-3-3 0,4 4 0,0 0 0,-4 4 0,-1 0 0,-3 9 0,6 13 0,-1-4 0,1 15 0,-2-22 0,-4 8 0,0-14 0,0 4 0,0-12 0,0-9 0,0-2 0,0-9 0,0 5 0,0-10 0,0 9 0,0-20 0,4 18 0,-3-10 0,7 18 0,-7 10 0,2 3 0,-3 4 0,0 0 0,0 0 0,-4 10 0,2 3 0,-7 10 0,8-10 0,-4-2 0,5-11 0,0-7 0,0-6 0,4-3 0,1-8 0,-1 7 0,0-4 0,0 9 0,0 1 0,0 6 0,0 1 0,-4 4 0,0 0 0,0 0 0,0 5 0,-4-4 0,3-4 0,1-5 0,1-8 0,3 0 0,-1 4 0,2-8 0,0 7 0,2-8 0,-6 5 0,6 4 0,-6 4 0,2 4 0,-3 4 0,0 0 0,-4 5 0,3 1 0,-7 4 0,3 0 0,-4-4 0,1-1 0,3-12 0,2-2 0,3-7 0,0 0 0,0-4 0,0-2 0,4-4 0,0 4 0,1 2 0,-1 4 0,-1 0 0,-2 0 0,2 7 0,-3 6 0,0 4 0,-3 2 0,-2 2 0,-3-4 0,-1 8 0,1-11 0,-1-2 0,1-5 0,4-5 0,-3 5 0,2-3 0,1 1 0,-13-3 0,9-2 0,-10-1 0,10-3 0,0 3 0,3-8 0,1 8 0,4 3 0,-3 4 0,2 9 0,-3-3 0,-4 5 0,-5 16 0,-6-7 0,-1 13 0,6-18 0,5-7 0,6-7 0,3-7 0,0 1 0,3-1 0,7-11 0,13-11 0,7-5 0,-5 0 0,-5 14 0,-12 12 0,-3 9 0,-5 4 0,-1 4 0,-6 0 0,6 0 0,-6 0 0,-2 4 0,3-10 0,-2 2 0,12-12 0,-4 1 0,7-1 0,-2-5 0,3 4 0,-3 4 0,-1 6 0,-8 7 0,-12 12 0,-6-3 0,-1 9 0,8-18 0,11-4 0,4-12 0,0 0 0,0 0 0,3 0 0,2 1 0,-5 6 0,-4 5 0,-5 5 0,-7 3 0,2-3 0,4-8 0,2-1 0,8-8 0,3 4 0,7-13 0,4 5 0,13-20 0,-11 17 0,4-2 0,-16 17 0,-4 5 0,-1 3 0,-6 0 0,-9 12 0,0-5 0,-5 7 0,12-17 0,5-6 0,4-6 0,4-1 0,0 0 0,4 0 0,0 0 0,-4 8 0,-4 0 0,-5 5 0,-2 2 0,-19 4 0,9-1 0,-14 6 0,17-11 0,5-4 0,6-6 0,3-2 0,3-1 0,-2 0 0,6 0 0,2-4 0,-3 3 0,5 0 0,-10 9 0,-1 1 0,-1 6 0,-6-6 0,-8 12 0,-7 5 0,-4-1 0,0 4 0,12-16 0,5-4 0,5-6 0,8-3 0,-3 1 0,6-1 0,2-5 0,0 4 0,0-3 0,-6 11 0,-3 2 0,-4 3 0,4 3 0,-4-2 0,1 3 0,-2-4 0,1 3 0,0-2 0,4 3 0,-3-4 0,2 8 0,-17-1 0,-8 17 0,-32 5 0,4-1 0,-19-4 0,45-19 0,-1-8 0,29-9 0,4 0 0,0 1 0,8-6 0,8 3 0,5-4 0,1 4 0,-2 1 0,0-1 0,1 5 0,1 0 0,-7 5 0,-10 4 0,-2-3 0,-2 2 0,2-3 0,1 0 0,0 0 0,10 0 0,-7 0 0,4 4 0,-12 0 0,-3 4 0,-3-4 0,-12 9 0,-8 5 0,-9 5 0,5-1 0,7-8 0,11-13 0,6-2 0,3-6 0,0-1 0,3 4 0,8-21 0,19 3 0,9-21 0,32-7 0,-17 16 0,7-1 0,-29 19 0,-16 14 0,-7 2 0,-9 8 0,-4 0 0,3 0 0,-2 0 0,-1 5 0,-6 0 0,0 6 0,-8 5 0,3-4 0,-12 11 0,1-9 0,-9 12 0,3-12 0,9-4 0,8-12 0,12-10 0,3-4 0,0 0 0,3 4 0,2-3 0,3-2 0,5-5 0,-4 1 0,8 0 0,-8 8 0,9-3 0,8 2 0,16-5 0,7-1 0,-11 5 0,-13 1 0,-17 6 0,0 0 0,-4 4 0,3 0 0,-6 4 0,2 0 0,-3 0 0,4-4 0,-3 3 0,6-2 0,-3 3 0,4 0 0,-4 0 0,3-4 0,-3 0 0,1-1 0,2 1 0,7 1 0,14 4 0,20-8 0,9 4 0,-7-5 0,4 0 0,-21 5 0,-1-4 0,-12 4 0,-8-5 0,-4 3 0,-4 2 0,0 2 0,-4 1 0,0 0 0,0 0 0,0 0 0,-4 0 0,3 0 0,-6 0 0,7 0 0,-8 0 0,4 0 0,0-4 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F47AD8A5-AA87-F643-8E79-1114C2A7DF7E}" type="datetimeFigureOut">
              <a:rPr lang="en-US" smtClean="0"/>
              <a:t>7/28/2021</a:t>
            </a:fld>
            <a:endParaRPr lang="en-US"/>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1C6AF330-381D-324A-8599-76EAB99A7B02}" type="slidenum">
              <a:rPr lang="en-US" smtClean="0"/>
              <a:t>‹#›</a:t>
            </a:fld>
            <a:endParaRPr lang="en-US"/>
          </a:p>
        </p:txBody>
      </p:sp>
    </p:spTree>
    <p:extLst>
      <p:ext uri="{BB962C8B-B14F-4D97-AF65-F5344CB8AC3E}">
        <p14:creationId xmlns:p14="http://schemas.microsoft.com/office/powerpoint/2010/main" val="1426819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a:spLocks noGrp="1"/>
          </p:cNvSpPr>
          <p:nvPr>
            <p:ph type="body" idx="1"/>
          </p:nvPr>
        </p:nvSpPr>
        <p:spPr/>
        <p:txBody>
          <a:bodyPr/>
          <a:lstStyle/>
          <a:p>
            <a:r>
              <a:rPr lang="en-US" dirty="0"/>
              <a:t>Good morning everyone! This is </a:t>
            </a:r>
            <a:r>
              <a:rPr lang="en-US" dirty="0" err="1"/>
              <a:t>Byonghun</a:t>
            </a:r>
            <a:r>
              <a:rPr lang="en-US" dirty="0"/>
              <a:t> Jeon from the Dept of Earth Resources and Environmental Engineering at </a:t>
            </a:r>
            <a:r>
              <a:rPr lang="en-US" dirty="0" err="1"/>
              <a:t>Hanyang</a:t>
            </a:r>
            <a:r>
              <a:rPr lang="en-US" dirty="0"/>
              <a:t> University.</a:t>
            </a:r>
          </a:p>
          <a:p>
            <a:r>
              <a:rPr lang="en-US" dirty="0"/>
              <a:t>I would like to draw attention on “Anaerobic digestion for waste management and bioenergy production” for about 15 minutes.</a:t>
            </a:r>
          </a:p>
        </p:txBody>
      </p:sp>
      <p:sp>
        <p:nvSpPr>
          <p:cNvPr id="4" name="Slide Number Placeholder 3"/>
          <p:cNvSpPr>
            <a:spLocks noGrp="1"/>
          </p:cNvSpPr>
          <p:nvPr>
            <p:ph type="sldNum" sz="quarter" idx="10"/>
          </p:nvPr>
        </p:nvSpPr>
        <p:spPr/>
        <p:txBody>
          <a:bodyPr/>
          <a:lstStyle/>
          <a:p>
            <a:fld id="{1C6AF330-381D-324A-8599-76EAB99A7B02}" type="slidenum">
              <a:rPr lang="en-US" smtClean="0"/>
              <a:t>1</a:t>
            </a:fld>
            <a:endParaRPr lang="en-US"/>
          </a:p>
        </p:txBody>
      </p:sp>
    </p:spTree>
    <p:extLst>
      <p:ext uri="{BB962C8B-B14F-4D97-AF65-F5344CB8AC3E}">
        <p14:creationId xmlns:p14="http://schemas.microsoft.com/office/powerpoint/2010/main" val="749241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will get you Introduction through Conclusion.</a:t>
            </a:r>
          </a:p>
        </p:txBody>
      </p:sp>
      <p:sp>
        <p:nvSpPr>
          <p:cNvPr id="4" name="Slide Number Placeholder 3"/>
          <p:cNvSpPr>
            <a:spLocks noGrp="1"/>
          </p:cNvSpPr>
          <p:nvPr>
            <p:ph type="sldNum" sz="quarter" idx="5"/>
          </p:nvPr>
        </p:nvSpPr>
        <p:spPr/>
        <p:txBody>
          <a:bodyPr/>
          <a:lstStyle/>
          <a:p>
            <a:fld id="{1C6AF330-381D-324A-8599-76EAB99A7B02}" type="slidenum">
              <a:rPr lang="en-US" smtClean="0"/>
              <a:t>2</a:t>
            </a:fld>
            <a:endParaRPr lang="en-US"/>
          </a:p>
        </p:txBody>
      </p:sp>
    </p:spTree>
    <p:extLst>
      <p:ext uri="{BB962C8B-B14F-4D97-AF65-F5344CB8AC3E}">
        <p14:creationId xmlns:p14="http://schemas.microsoft.com/office/powerpoint/2010/main" val="2385398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ko-KR" dirty="0"/>
              <a:t>As the worldwide development, industrialization and population growth continues, enormous generation of wastes from diverse sources are being a fast-growing global environmental problem. Such wastes are still not being recycled but are mostly being disposed in landfills and open dumps, thus severely affecting the Earth environment. One of the most convincing strategies to mitigate such issue is the utilization of organic waste, including bioenergy production. Through such process, waste materials are reduced, and at the same time, bioenergy is produced that can supply fuel demands to mitigate greenhouse gas emissions.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3</a:t>
            </a:fld>
            <a:endParaRPr lang="en-US"/>
          </a:p>
        </p:txBody>
      </p:sp>
    </p:spTree>
    <p:extLst>
      <p:ext uri="{BB962C8B-B14F-4D97-AF65-F5344CB8AC3E}">
        <p14:creationId xmlns:p14="http://schemas.microsoft.com/office/powerpoint/2010/main" val="1399465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One of the most promising renewable bioenergy sources is biogas, which is produced from anaerobic digestion as the anaerobic microbes break down the waste biomasses. It has been gaining a big momentum with the immediate global need to mitigate the carbon emissions and is only expected to rise in the near future. Anaerobic digestion can be optimized in the form of co-digestion with different types of organic wastes, and one of the best co-substrate to be considered is the oily portion of food waste that has higher amount of energy stored in it. But due to its properties it often causes process failure in typical settings, so engineering the AD process with FOG co-digestion is necessary to harness its potentials.</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4</a:t>
            </a:fld>
            <a:endParaRPr lang="en-US"/>
          </a:p>
        </p:txBody>
      </p:sp>
    </p:spTree>
    <p:extLst>
      <p:ext uri="{BB962C8B-B14F-4D97-AF65-F5344CB8AC3E}">
        <p14:creationId xmlns:p14="http://schemas.microsoft.com/office/powerpoint/2010/main" val="425049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The most important process constituent of anaerobic digestion is the microbes that carry out the complicated metabolization process from hydrolysis to methane generation. By using specific acclimation strategy such as the one demonstrated here, specific microbiota that excels in the degradation of desirable substrates can be obtained, even working in conditions where typical microbes would fail.</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5</a:t>
            </a:fld>
            <a:endParaRPr lang="en-US"/>
          </a:p>
        </p:txBody>
      </p:sp>
    </p:spTree>
    <p:extLst>
      <p:ext uri="{BB962C8B-B14F-4D97-AF65-F5344CB8AC3E}">
        <p14:creationId xmlns:p14="http://schemas.microsoft.com/office/powerpoint/2010/main" val="898563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The specialized microbiota obtained from acclimation process is further analyzed by cutting-edge molecular biology tools such as HTS (high-throughput sequencing) to understand the composition and characteristics of the diverse types of microbes present in the reactor. First, the community DNA from the prokaryotes, that includes bacteria and archaea, are extracted and subjected to HTS. The analyzed DNA information is subsequently produced as a type of big data and further processed with in-depth bioinformatics analysis techniques.</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6</a:t>
            </a:fld>
            <a:endParaRPr lang="en-US"/>
          </a:p>
        </p:txBody>
      </p:sp>
    </p:spTree>
    <p:extLst>
      <p:ext uri="{BB962C8B-B14F-4D97-AF65-F5344CB8AC3E}">
        <p14:creationId xmlns:p14="http://schemas.microsoft.com/office/powerpoint/2010/main" val="34607942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ko-KR" dirty="0"/>
              <a:t>The FOG used in the anaerobic co-digestion process is derived from food waste stream, which is the oily portion extracted from it. From the analysis it was revealed that the FOG contained diverse types of fatty acids, containing high amounts of palmitic and oleic acids, which is no surprise as it is from human food waste. More importantly, from the physicochemical analysis of FOG it was found to be extremely rich in TS &amp; VS content, which, theoretically, can mostly be converted to biomethane if utilized by the microbes under the right conditions.</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7</a:t>
            </a:fld>
            <a:endParaRPr lang="en-US"/>
          </a:p>
        </p:txBody>
      </p:sp>
    </p:spTree>
    <p:extLst>
      <p:ext uri="{BB962C8B-B14F-4D97-AF65-F5344CB8AC3E}">
        <p14:creationId xmlns:p14="http://schemas.microsoft.com/office/powerpoint/2010/main" val="4129706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ko-KR" dirty="0"/>
              <a:t>To develop the acclimated consortium of the AD process, the normal microbe consortium from wastewater treatment plants were subjected to very high amount of FOG, naturally incurring heavy process inhibition in initial stages. But with the optimized acclimation condition the FOG was slowly degraded over time, indicating that the composition of the consortium, or microbiome changed over time to be degrading the FOG efficiently. Interestingly, the acclimated consortium has better methane production per added volatile solid of the substrate, showing the higher process efficiency of co-digestion over mono-digestion.</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8</a:t>
            </a:fld>
            <a:endParaRPr lang="en-US"/>
          </a:p>
        </p:txBody>
      </p:sp>
    </p:spTree>
    <p:extLst>
      <p:ext uri="{BB962C8B-B14F-4D97-AF65-F5344CB8AC3E}">
        <p14:creationId xmlns:p14="http://schemas.microsoft.com/office/powerpoint/2010/main" val="2296847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Metagenome analysis of the acclimated microbiome with HTS technology and subsequent bioinformatics analysis yielded this hierarchical dendrogram of the microbial taxa present up to the genus level. From this taxonomic overview, the specific microorganisms related with anaerobic digestion process were appropriately found, first with these blue bacteria from the phyla Bacteroidetes, Firmicutes and Fusobacteria that are responsible for the initial biodegradation pathways of hydrolysis and acidogenesis. The archaea phylum of </a:t>
            </a:r>
            <a:r>
              <a:rPr lang="en-US" altLang="ko-KR" dirty="0" err="1"/>
              <a:t>Euryarchaota</a:t>
            </a:r>
            <a:r>
              <a:rPr lang="en-US" altLang="ko-KR" dirty="0"/>
              <a:t> that performs the last important bioprocess of methane generation, that is called methanogenesis, was also found and is shown in brown.</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9</a:t>
            </a:fld>
            <a:endParaRPr lang="en-US"/>
          </a:p>
        </p:txBody>
      </p:sp>
    </p:spTree>
    <p:extLst>
      <p:ext uri="{BB962C8B-B14F-4D97-AF65-F5344CB8AC3E}">
        <p14:creationId xmlns:p14="http://schemas.microsoft.com/office/powerpoint/2010/main" val="1165679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The samples from the acclimation process were further analyzed with taxonomic analysis. From the broader phylum level analysis of the samples from day 0, 40, 80 and 120, it showed that Proteobacteria was the dominating phylum before FOG was added. However, as the acclimation to FOG was continued the dominance of Proteobacteria was decreased, with simultaneous increase in the abundance of phyla such as Firmicutes, </a:t>
            </a:r>
            <a:r>
              <a:rPr lang="en-US" altLang="ko-KR" dirty="0" err="1"/>
              <a:t>Bacteriodates</a:t>
            </a:r>
            <a:r>
              <a:rPr lang="en-US" altLang="ko-KR" dirty="0"/>
              <a:t>, </a:t>
            </a:r>
            <a:r>
              <a:rPr lang="en-US" altLang="ko-KR" dirty="0" err="1"/>
              <a:t>Synergistetes</a:t>
            </a:r>
            <a:r>
              <a:rPr lang="en-US" altLang="ko-KR" dirty="0"/>
              <a:t> and </a:t>
            </a:r>
            <a:r>
              <a:rPr lang="en-US" altLang="ko-KR" dirty="0" err="1"/>
              <a:t>Euryarchaeota</a:t>
            </a:r>
            <a:r>
              <a:rPr lang="en-US" altLang="ko-KR" dirty="0"/>
              <a:t>, showing the dynamic change in constitution of the microbiome along the process. In the more in-depth genus level analysis, among the 40 dominant genera </a:t>
            </a:r>
            <a:r>
              <a:rPr lang="en-US" altLang="ko-KR" i="1" dirty="0" err="1"/>
              <a:t>Syntrophomonas</a:t>
            </a:r>
            <a:r>
              <a:rPr lang="en-US" altLang="ko-KR" dirty="0"/>
              <a:t> was increased during the active degradation of FOG, that excels in the degradation LCFA from the hydrolyzed constituent of FOG.</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10</a:t>
            </a:fld>
            <a:endParaRPr lang="en-US"/>
          </a:p>
        </p:txBody>
      </p:sp>
    </p:spTree>
    <p:extLst>
      <p:ext uri="{BB962C8B-B14F-4D97-AF65-F5344CB8AC3E}">
        <p14:creationId xmlns:p14="http://schemas.microsoft.com/office/powerpoint/2010/main" val="1676688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In the metagenomic statistical analysis of the samples, the number of OUT (operational taxonomic unit) indicates the microbial diversity of the sample. From the acclimation samples, day 0 and 40 showed higher OTU number, while day 80 and 120 showed relatively lower numbers. It shows the ‘all-purpose’ style constitution from the initial microbiome turning into a highly specialized symbiosis of the microbes that readily degrades high concentrations of oily matter. While the number of OTU was similar between day 0 and 40, principal coordinates analysis (</a:t>
            </a:r>
            <a:r>
              <a:rPr lang="en-US" altLang="ko-KR" dirty="0" err="1"/>
              <a:t>PCoA</a:t>
            </a:r>
            <a:r>
              <a:rPr lang="en-US" altLang="ko-KR" dirty="0"/>
              <a:t>) of the samples, that shows the level of similarity derived from select major components, together with other multivariate statistical analysis revealed that day 0 sample had completely different microbiome from the later acclimated samples, showing the impact of acclimation in the microbiome.</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11</a:t>
            </a:fld>
            <a:endParaRPr lang="en-US"/>
          </a:p>
        </p:txBody>
      </p:sp>
    </p:spTree>
    <p:extLst>
      <p:ext uri="{BB962C8B-B14F-4D97-AF65-F5344CB8AC3E}">
        <p14:creationId xmlns:p14="http://schemas.microsoft.com/office/powerpoint/2010/main" val="2552439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The most drastic changes in the composition of microbiome was observed in the main actor of the anaerobic digestion, the methanogens. Although the methanogens, namely the phylum </a:t>
            </a:r>
            <a:r>
              <a:rPr lang="en-US" altLang="ko-KR" dirty="0" err="1"/>
              <a:t>Euryarchaeota</a:t>
            </a:r>
            <a:r>
              <a:rPr lang="en-US" altLang="ko-KR" dirty="0"/>
              <a:t> usually consists only less than two to three percent of the total microbes present in the anaerobic digestor responsible for the generation of methane, that is the final product of anaerobic digestion process for biogas production, making them highly important in the whole process. Initially, the </a:t>
            </a:r>
            <a:r>
              <a:rPr lang="en-US" altLang="ko-KR" i="1" dirty="0" err="1"/>
              <a:t>Methanosaeta</a:t>
            </a:r>
            <a:r>
              <a:rPr lang="en-US" altLang="ko-KR" dirty="0"/>
              <a:t> was dominant genus but was almost completely overtaken by the genus </a:t>
            </a:r>
            <a:r>
              <a:rPr lang="en-US" altLang="ko-KR" i="1" dirty="0" err="1"/>
              <a:t>Methanosarcina</a:t>
            </a:r>
            <a:r>
              <a:rPr lang="en-US" altLang="ko-KR" dirty="0"/>
              <a:t> genus. From the previous research available, it is known that </a:t>
            </a:r>
            <a:r>
              <a:rPr lang="en-US" altLang="ko-KR" dirty="0" err="1"/>
              <a:t>Methanosarcina</a:t>
            </a:r>
            <a:r>
              <a:rPr lang="en-US" altLang="ko-KR" dirty="0"/>
              <a:t> is more versatile methanogen with multiple pathways for methane production and higher activity in high acetate concentrations. It shows that the acclimation process enables such potent members from the initial microbiome to thrive, and maintaining them is the key in the operation of such high-load anaerobic digestion processes.</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12</a:t>
            </a:fld>
            <a:endParaRPr lang="en-US"/>
          </a:p>
        </p:txBody>
      </p:sp>
    </p:spTree>
    <p:extLst>
      <p:ext uri="{BB962C8B-B14F-4D97-AF65-F5344CB8AC3E}">
        <p14:creationId xmlns:p14="http://schemas.microsoft.com/office/powerpoint/2010/main" val="3710612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Although there are three pathways of methanogenesis including methylotrophic pathway, in the viewpoint of engineering, hydrogenotrophic and </a:t>
            </a:r>
            <a:r>
              <a:rPr lang="en-US" altLang="ko-KR" dirty="0" err="1"/>
              <a:t>acetoclastic</a:t>
            </a:r>
            <a:r>
              <a:rPr lang="en-US" altLang="ko-KR" dirty="0"/>
              <a:t> pathways are major contributors in final biomethane production, and these two pathways were compared under the condition of FOG acclimation. In case of hydrogenotrophic methanogenesis, syntrophic acetate oxidizers act with hydrogenotrophic methanogens to form a symbiotic relationship. In the FOG acclimation condition, however, very low or null abundancy of syntrophic acetate oxidizers were found, indicating the dominant role of </a:t>
            </a:r>
            <a:r>
              <a:rPr lang="en-US" altLang="ko-KR" dirty="0" err="1"/>
              <a:t>acetocalstic</a:t>
            </a:r>
            <a:r>
              <a:rPr lang="en-US" altLang="ko-KR" dirty="0"/>
              <a:t> methanogenesis performed by </a:t>
            </a:r>
            <a:r>
              <a:rPr lang="en-US" altLang="ko-KR" i="1" dirty="0" err="1"/>
              <a:t>Methanosarcina</a:t>
            </a:r>
            <a:r>
              <a:rPr lang="en-US" altLang="ko-KR" dirty="0"/>
              <a:t> genus in high-efficiency anaerobic co-digestion of FOG.</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13</a:t>
            </a:fld>
            <a:endParaRPr lang="en-US"/>
          </a:p>
        </p:txBody>
      </p:sp>
    </p:spTree>
    <p:extLst>
      <p:ext uri="{BB962C8B-B14F-4D97-AF65-F5344CB8AC3E}">
        <p14:creationId xmlns:p14="http://schemas.microsoft.com/office/powerpoint/2010/main" val="1497364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r>
              <a:rPr lang="en-US" altLang="ko-KR" dirty="0"/>
              <a:t>With such findings, lab-scale continuous reactors were operated in the condition of co-digestion through the span of 120 days, using similar initial conditions with the addition of pretreated primary &amp; waste-activated sludge as co-substrates. It showed similar acclimatization patterns along the increment of organic loading rate from 2.0 </a:t>
            </a:r>
            <a:r>
              <a:rPr lang="en-US" altLang="ko-KR" dirty="0" err="1"/>
              <a:t>kgVS</a:t>
            </a:r>
            <a:r>
              <a:rPr lang="en-US" altLang="ko-KR" dirty="0"/>
              <a:t> per meter cube per day to 3.5, showing decreased daily biogas production at the beginning of each interval, but eventually showing better yield through acclimation of the microbiome.</a:t>
            </a:r>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14</a:t>
            </a:fld>
            <a:endParaRPr lang="en-US"/>
          </a:p>
        </p:txBody>
      </p:sp>
    </p:spTree>
    <p:extLst>
      <p:ext uri="{BB962C8B-B14F-4D97-AF65-F5344CB8AC3E}">
        <p14:creationId xmlns:p14="http://schemas.microsoft.com/office/powerpoint/2010/main" val="35845491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15</a:t>
            </a:fld>
            <a:endParaRPr lang="en-US"/>
          </a:p>
        </p:txBody>
      </p:sp>
    </p:spTree>
    <p:extLst>
      <p:ext uri="{BB962C8B-B14F-4D97-AF65-F5344CB8AC3E}">
        <p14:creationId xmlns:p14="http://schemas.microsoft.com/office/powerpoint/2010/main" val="27125820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6AF330-381D-324A-8599-76EAB99A7B02}" type="slidenum">
              <a:rPr lang="en-US" smtClean="0"/>
              <a:t>16</a:t>
            </a:fld>
            <a:endParaRPr lang="en-US"/>
          </a:p>
        </p:txBody>
      </p:sp>
    </p:spTree>
    <p:extLst>
      <p:ext uri="{BB962C8B-B14F-4D97-AF65-F5344CB8AC3E}">
        <p14:creationId xmlns:p14="http://schemas.microsoft.com/office/powerpoint/2010/main" val="19755882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439738" y="1252538"/>
            <a:ext cx="6008687" cy="3381375"/>
          </a:xfrm>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6AF330-381D-324A-8599-76EAB99A7B02}" type="slidenum">
              <a:rPr lang="en-US" smtClean="0"/>
              <a:t>17</a:t>
            </a:fld>
            <a:endParaRPr lang="en-US"/>
          </a:p>
        </p:txBody>
      </p:sp>
    </p:spTree>
    <p:extLst>
      <p:ext uri="{BB962C8B-B14F-4D97-AF65-F5344CB8AC3E}">
        <p14:creationId xmlns:p14="http://schemas.microsoft.com/office/powerpoint/2010/main" val="13754997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1779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슬라이드 번호 개체 틀 5"/>
          <p:cNvSpPr>
            <a:spLocks noGrp="1"/>
          </p:cNvSpPr>
          <p:nvPr>
            <p:ph type="sldNum" sz="quarter" idx="12"/>
          </p:nvPr>
        </p:nvSpPr>
        <p:spPr>
          <a:xfrm>
            <a:off x="8976320" y="6492880"/>
            <a:ext cx="2844800" cy="365125"/>
          </a:xfrm>
        </p:spPr>
        <p:txBody>
          <a:bodyPr/>
          <a:lstStyle>
            <a:lvl1pPr>
              <a:defRPr>
                <a:solidFill>
                  <a:schemeClr val="bg1"/>
                </a:solidFill>
              </a:defRPr>
            </a:lvl1pPr>
          </a:lstStyle>
          <a:p>
            <a:fld id="{1E33FF7C-8566-45B7-B9A1-9079E74E4723}" type="slidenum">
              <a:rPr lang="ko-KR" altLang="en-US" smtClean="0"/>
              <a:pPr/>
              <a:t>‹#›</a:t>
            </a:fld>
            <a:endParaRPr lang="ko-KR" altLang="en-US" dirty="0"/>
          </a:p>
        </p:txBody>
      </p:sp>
      <p:sp>
        <p:nvSpPr>
          <p:cNvPr id="10" name="제목 1"/>
          <p:cNvSpPr>
            <a:spLocks noGrp="1"/>
          </p:cNvSpPr>
          <p:nvPr>
            <p:ph type="title"/>
          </p:nvPr>
        </p:nvSpPr>
        <p:spPr>
          <a:xfrm>
            <a:off x="527381" y="2564904"/>
            <a:ext cx="10972800" cy="1143000"/>
          </a:xfrm>
        </p:spPr>
        <p:txBody>
          <a:bodyPr/>
          <a:lstStyle>
            <a:lvl1pPr>
              <a:defRPr b="1">
                <a:solidFill>
                  <a:schemeClr val="bg1"/>
                </a:solidFill>
              </a:defRPr>
            </a:lvl1pPr>
          </a:lstStyle>
          <a:p>
            <a:r>
              <a:rPr lang="ko-KR" altLang="en-US" dirty="0"/>
              <a:t>마스터 제목 스타일 편집</a:t>
            </a:r>
          </a:p>
        </p:txBody>
      </p:sp>
      <p:sp>
        <p:nvSpPr>
          <p:cNvPr id="2" name="TextBox 1">
            <a:extLst>
              <a:ext uri="{FF2B5EF4-FFF2-40B4-BE49-F238E27FC236}">
                <a16:creationId xmlns:a16="http://schemas.microsoft.com/office/drawing/2014/main" id="{295EFAE4-AF7B-6C46-8F79-EC2058BCCD0F}"/>
              </a:ext>
            </a:extLst>
          </p:cNvPr>
          <p:cNvSpPr txBox="1"/>
          <p:nvPr userDrawn="1"/>
        </p:nvSpPr>
        <p:spPr>
          <a:xfrm>
            <a:off x="11080378" y="6347012"/>
            <a:ext cx="184731" cy="369332"/>
          </a:xfrm>
          <a:prstGeom prst="rect">
            <a:avLst/>
          </a:prstGeom>
          <a:noFill/>
        </p:spPr>
        <p:txBody>
          <a:bodyPr wrap="none" rtlCol="0">
            <a:spAutoFit/>
          </a:bodyPr>
          <a:lstStyle/>
          <a:p>
            <a:endParaRPr lang="en-US" sz="1800" dirty="0"/>
          </a:p>
        </p:txBody>
      </p:sp>
    </p:spTree>
    <p:extLst>
      <p:ext uri="{BB962C8B-B14F-4D97-AF65-F5344CB8AC3E}">
        <p14:creationId xmlns:p14="http://schemas.microsoft.com/office/powerpoint/2010/main" val="3422990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70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oodby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825231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F6D8B3-29BE-41C9-8E49-D64F47D440D4}" type="datetimeFigureOut">
              <a:rPr lang="ko-KR" altLang="en-US" smtClean="0"/>
              <a:t>2021-07-28</a:t>
            </a:fld>
            <a:endParaRPr lang="ko-KR" altLang="en-US"/>
          </a:p>
        </p:txBody>
      </p:sp>
      <p:sp>
        <p:nvSpPr>
          <p:cNvPr id="5" name="바닥글 개체 틀 4"/>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33FF7C-8566-45B7-B9A1-9079E74E4723}" type="slidenum">
              <a:rPr lang="ko-KR" altLang="en-US" smtClean="0"/>
              <a:t>‹#›</a:t>
            </a:fld>
            <a:endParaRPr lang="ko-KR" altLang="en-US"/>
          </a:p>
        </p:txBody>
      </p:sp>
    </p:spTree>
    <p:extLst>
      <p:ext uri="{BB962C8B-B14F-4D97-AF65-F5344CB8AC3E}">
        <p14:creationId xmlns:p14="http://schemas.microsoft.com/office/powerpoint/2010/main" val="3268666086"/>
      </p:ext>
    </p:extLst>
  </p:cSld>
  <p:clrMap bg1="lt1" tx1="dk1" bg2="lt2" tx2="dk2" accent1="accent1" accent2="accent2" accent3="accent3" accent4="accent4" accent5="accent5" accent6="accent6" hlink="hlink" folHlink="folHlink"/>
  <p:sldLayoutIdLst>
    <p:sldLayoutId id="2147483652" r:id="rId1"/>
    <p:sldLayoutId id="2147483649" r:id="rId2"/>
    <p:sldLayoutId id="2147483650" r:id="rId3"/>
    <p:sldLayoutId id="2147483654" r:id="rId4"/>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oleObject" Target="../embeddings/oleObject1.bin"/><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wmf"/><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30.png"/><Relationship Id="rId13" Type="http://schemas.openxmlformats.org/officeDocument/2006/relationships/image" Target="../media/image22.png"/><Relationship Id="rId3" Type="http://schemas.openxmlformats.org/officeDocument/2006/relationships/image" Target="../media/image21.png"/><Relationship Id="rId7" Type="http://schemas.openxmlformats.org/officeDocument/2006/relationships/customXml" Target="../ink/ink2.xml"/><Relationship Id="rId12" Type="http://schemas.openxmlformats.org/officeDocument/2006/relationships/image" Target="../media/image25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20.png"/><Relationship Id="rId11" Type="http://schemas.openxmlformats.org/officeDocument/2006/relationships/customXml" Target="../ink/ink4.xml"/><Relationship Id="rId15" Type="http://schemas.openxmlformats.org/officeDocument/2006/relationships/image" Target="../media/image270.png"/><Relationship Id="rId10" Type="http://schemas.openxmlformats.org/officeDocument/2006/relationships/image" Target="../media/image240.png"/><Relationship Id="rId4" Type="http://schemas.openxmlformats.org/officeDocument/2006/relationships/customXml" Target="../ink/ink1.xml"/><Relationship Id="rId9" Type="http://schemas.openxmlformats.org/officeDocument/2006/relationships/customXml" Target="../ink/ink3.xml"/><Relationship Id="rId14" Type="http://schemas.openxmlformats.org/officeDocument/2006/relationships/customXml" Target="../ink/ink5.xml"/></Relationships>
</file>

<file path=ppt/slides/_rels/slide9.xml.rels><?xml version="1.0" encoding="UTF-8" standalone="yes"?>
<Relationships xmlns="http://schemas.openxmlformats.org/package/2006/relationships"><Relationship Id="rId8" Type="http://schemas.openxmlformats.org/officeDocument/2006/relationships/image" Target="../media/image190.png"/><Relationship Id="rId13" Type="http://schemas.openxmlformats.org/officeDocument/2006/relationships/image" Target="../media/image23.png"/><Relationship Id="rId3" Type="http://schemas.openxmlformats.org/officeDocument/2006/relationships/customXml" Target="../ink/ink6.xml"/><Relationship Id="rId7" Type="http://schemas.openxmlformats.org/officeDocument/2006/relationships/customXml" Target="../ink/ink8.xml"/><Relationship Id="rId12" Type="http://schemas.openxmlformats.org/officeDocument/2006/relationships/image" Target="../media/image21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80.png"/><Relationship Id="rId11" Type="http://schemas.openxmlformats.org/officeDocument/2006/relationships/customXml" Target="../ink/ink10.xml"/><Relationship Id="rId5" Type="http://schemas.openxmlformats.org/officeDocument/2006/relationships/customXml" Target="../ink/ink7.xml"/><Relationship Id="rId10" Type="http://schemas.openxmlformats.org/officeDocument/2006/relationships/image" Target="../media/image20.png"/><Relationship Id="rId4" Type="http://schemas.openxmlformats.org/officeDocument/2006/relationships/image" Target="../media/image170.png"/><Relationship Id="rId9" Type="http://schemas.openxmlformats.org/officeDocument/2006/relationships/customXml" Target="../ink/ink9.xml"/></Relationships>
</file>

<file path=ppt/slides/_rels/slide10.xml.rels><?xml version="1.0" encoding="UTF-8" standalone="yes"?>
<Relationships xmlns="http://schemas.openxmlformats.org/package/2006/relationships"><Relationship Id="rId8" Type="http://schemas.openxmlformats.org/officeDocument/2006/relationships/image" Target="../media/image190.png"/><Relationship Id="rId13" Type="http://schemas.openxmlformats.org/officeDocument/2006/relationships/image" Target="../media/image24.emf"/><Relationship Id="rId3" Type="http://schemas.openxmlformats.org/officeDocument/2006/relationships/customXml" Target="../ink/ink11.xml"/><Relationship Id="rId7" Type="http://schemas.openxmlformats.org/officeDocument/2006/relationships/customXml" Target="../ink/ink13.xml"/><Relationship Id="rId12" Type="http://schemas.openxmlformats.org/officeDocument/2006/relationships/image" Target="../media/image21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80.png"/><Relationship Id="rId11" Type="http://schemas.openxmlformats.org/officeDocument/2006/relationships/customXml" Target="../ink/ink15.xml"/><Relationship Id="rId5" Type="http://schemas.openxmlformats.org/officeDocument/2006/relationships/customXml" Target="../ink/ink12.xml"/><Relationship Id="rId10" Type="http://schemas.openxmlformats.org/officeDocument/2006/relationships/image" Target="../media/image20.png"/><Relationship Id="rId4" Type="http://schemas.openxmlformats.org/officeDocument/2006/relationships/image" Target="../media/image170.png"/><Relationship Id="rId9" Type="http://schemas.openxmlformats.org/officeDocument/2006/relationships/customXml" Target="../ink/ink14.xml"/><Relationship Id="rId14" Type="http://schemas.openxmlformats.org/officeDocument/2006/relationships/image" Target="../media/image25.emf"/></Relationships>
</file>

<file path=ppt/slides/_rels/slide11.xml.rels><?xml version="1.0" encoding="UTF-8" standalone="yes"?>
<Relationships xmlns="http://schemas.openxmlformats.org/package/2006/relationships"><Relationship Id="rId8" Type="http://schemas.openxmlformats.org/officeDocument/2006/relationships/image" Target="../media/image190.png"/><Relationship Id="rId13" Type="http://schemas.openxmlformats.org/officeDocument/2006/relationships/image" Target="../media/image26.png"/><Relationship Id="rId3" Type="http://schemas.openxmlformats.org/officeDocument/2006/relationships/customXml" Target="../ink/ink16.xml"/><Relationship Id="rId7" Type="http://schemas.openxmlformats.org/officeDocument/2006/relationships/customXml" Target="../ink/ink18.xml"/><Relationship Id="rId12" Type="http://schemas.openxmlformats.org/officeDocument/2006/relationships/image" Target="../media/image21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80.png"/><Relationship Id="rId11" Type="http://schemas.openxmlformats.org/officeDocument/2006/relationships/customXml" Target="../ink/ink20.xml"/><Relationship Id="rId5" Type="http://schemas.openxmlformats.org/officeDocument/2006/relationships/customXml" Target="../ink/ink17.xml"/><Relationship Id="rId10" Type="http://schemas.openxmlformats.org/officeDocument/2006/relationships/image" Target="../media/image20.png"/><Relationship Id="rId4" Type="http://schemas.openxmlformats.org/officeDocument/2006/relationships/image" Target="../media/image170.png"/><Relationship Id="rId9" Type="http://schemas.openxmlformats.org/officeDocument/2006/relationships/customXml" Target="../ink/ink19.xml"/><Relationship Id="rId14" Type="http://schemas.openxmlformats.org/officeDocument/2006/relationships/image" Target="../media/image27.tiff"/></Relationships>
</file>

<file path=ppt/slides/_rels/slide12.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9.emf"/></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418088" y="3501010"/>
            <a:ext cx="11161240" cy="3231654"/>
          </a:xfrm>
          <a:prstGeom prst="rect">
            <a:avLst/>
          </a:prstGeom>
          <a:noFill/>
        </p:spPr>
        <p:txBody>
          <a:bodyPr wrap="square" rtlCol="0">
            <a:spAutoFit/>
          </a:bodyPr>
          <a:lstStyle/>
          <a:p>
            <a:pPr algn="r"/>
            <a:r>
              <a:rPr lang="en-US" altLang="ko-KR" sz="2000" b="1" spc="20" dirty="0">
                <a:latin typeface="DIN 1451 Mittelschrift" panose="020B0603050302020204" pitchFamily="34" charset="0"/>
              </a:rPr>
              <a:t>Dr. </a:t>
            </a:r>
            <a:r>
              <a:rPr lang="en-US" altLang="ko-KR" sz="2000" b="1" spc="20" dirty="0" err="1">
                <a:latin typeface="DIN 1451 Mittelschrift" panose="020B0603050302020204" pitchFamily="34" charset="0"/>
              </a:rPr>
              <a:t>Byong</a:t>
            </a:r>
            <a:r>
              <a:rPr lang="en-US" altLang="ko-KR" sz="2000" b="1" spc="20" dirty="0">
                <a:latin typeface="DIN 1451 Mittelschrift" panose="020B0603050302020204" pitchFamily="34" charset="0"/>
              </a:rPr>
              <a:t>-Hun Jeon</a:t>
            </a:r>
          </a:p>
          <a:p>
            <a:pPr algn="r"/>
            <a:endParaRPr lang="en-US" altLang="ko-KR" sz="1600" spc="20" dirty="0">
              <a:latin typeface="DIN 1451 Mittelschrift" panose="020B0603050302020204" pitchFamily="34" charset="0"/>
            </a:endParaRPr>
          </a:p>
          <a:p>
            <a:pPr algn="r"/>
            <a:r>
              <a:rPr lang="en-US" altLang="ko-KR" sz="1600" spc="20" dirty="0">
                <a:latin typeface="DIN 1451 Mittelschrift" panose="020B0603050302020204" pitchFamily="34" charset="0"/>
              </a:rPr>
              <a:t>Professor</a:t>
            </a:r>
          </a:p>
          <a:p>
            <a:pPr algn="r"/>
            <a:r>
              <a:rPr lang="en-US" altLang="ko-KR" sz="1600" spc="20" dirty="0">
                <a:latin typeface="DIN 1451 Mittelschrift" panose="020B0603050302020204" pitchFamily="34" charset="0"/>
              </a:rPr>
              <a:t>Department of Earth Resources and Environmental Engineering</a:t>
            </a:r>
          </a:p>
          <a:p>
            <a:pPr algn="r"/>
            <a:r>
              <a:rPr lang="en-US" altLang="ko-KR" sz="1600" spc="20" dirty="0" err="1">
                <a:latin typeface="DIN 1451 Mittelschrift" panose="020B0603050302020204" pitchFamily="34" charset="0"/>
              </a:rPr>
              <a:t>Hanyang</a:t>
            </a:r>
            <a:r>
              <a:rPr lang="en-US" altLang="ko-KR" sz="1600" spc="20" dirty="0">
                <a:latin typeface="DIN 1451 Mittelschrift" panose="020B0603050302020204" pitchFamily="34" charset="0"/>
              </a:rPr>
              <a:t> University, Seoul, South Korea</a:t>
            </a:r>
          </a:p>
          <a:p>
            <a:pPr algn="r"/>
            <a:endParaRPr lang="en-US" altLang="ko-KR" sz="1600" spc="20" dirty="0">
              <a:latin typeface="DIN 1451 Mittelschrift" panose="020B0603050302020204" pitchFamily="34" charset="0"/>
            </a:endParaRPr>
          </a:p>
          <a:p>
            <a:pPr algn="r"/>
            <a:endParaRPr lang="en-US" altLang="ko-KR" sz="1600" spc="20" dirty="0">
              <a:latin typeface="DIN 1451 Mittelschrift" panose="020B0603050302020204" pitchFamily="34" charset="0"/>
            </a:endParaRPr>
          </a:p>
          <a:p>
            <a:pPr algn="r"/>
            <a:endParaRPr lang="en-US" altLang="ko-KR" sz="1600" spc="20" dirty="0">
              <a:latin typeface="DIN 1451 Mittelschrift" panose="020B0603050302020204" pitchFamily="34" charset="0"/>
            </a:endParaRPr>
          </a:p>
          <a:p>
            <a:pPr algn="ctr"/>
            <a:r>
              <a:rPr lang="en-US" altLang="ko-KR" sz="2400" spc="20" dirty="0">
                <a:latin typeface="DIN 1451 Mittelschrift" panose="020B0603050302020204" pitchFamily="34" charset="0"/>
              </a:rPr>
              <a:t>Techniques of New Energy and Environment</a:t>
            </a:r>
          </a:p>
          <a:p>
            <a:pPr algn="ctr"/>
            <a:r>
              <a:rPr lang="en-US" altLang="ko-KR" sz="2400" spc="20" dirty="0">
                <a:latin typeface="DIN 1451 Mittelschrift" panose="020B0603050302020204" pitchFamily="34" charset="0"/>
              </a:rPr>
              <a:t>HYU-JLU-FCU Joint Symposium</a:t>
            </a:r>
          </a:p>
          <a:p>
            <a:pPr algn="ctr"/>
            <a:r>
              <a:rPr lang="en-US" altLang="ko-KR" sz="2400" spc="20" dirty="0">
                <a:latin typeface="DIN 1451 Mittelschrift" panose="020B0603050302020204" pitchFamily="34" charset="0"/>
              </a:rPr>
              <a:t>2021-07-28</a:t>
            </a:r>
          </a:p>
        </p:txBody>
      </p:sp>
      <p:sp>
        <p:nvSpPr>
          <p:cNvPr id="5" name="TextBox 4"/>
          <p:cNvSpPr txBox="1"/>
          <p:nvPr/>
        </p:nvSpPr>
        <p:spPr>
          <a:xfrm>
            <a:off x="4871864" y="2204864"/>
            <a:ext cx="6707464" cy="995016"/>
          </a:xfrm>
          <a:prstGeom prst="rect">
            <a:avLst/>
          </a:prstGeom>
          <a:noFill/>
        </p:spPr>
        <p:txBody>
          <a:bodyPr wrap="square" rtlCol="0">
            <a:spAutoFit/>
          </a:bodyPr>
          <a:lstStyle/>
          <a:p>
            <a:pPr algn="r">
              <a:lnSpc>
                <a:spcPts val="3600"/>
              </a:lnSpc>
            </a:pPr>
            <a:r>
              <a:rPr lang="en-US" altLang="ko-KR" sz="2800" spc="-10" dirty="0">
                <a:latin typeface="DIN 1451 Mittelschrift" panose="020B0603050302020204" pitchFamily="34" charset="0"/>
              </a:rPr>
              <a:t>Anaerobic Digestion for Waste Management and Bioenergy Production</a:t>
            </a:r>
          </a:p>
        </p:txBody>
      </p:sp>
      <p:pic>
        <p:nvPicPr>
          <p:cNvPr id="3076" name="Picture 4">
            <a:extLst>
              <a:ext uri="{FF2B5EF4-FFF2-40B4-BE49-F238E27FC236}">
                <a16:creationId xmlns:a16="http://schemas.microsoft.com/office/drawing/2014/main" id="{7E9EA3F5-1457-C942-9925-65DBADC1585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228277" y="480199"/>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5D990A86-9120-D846-901B-093C85338102}"/>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364181" y="476672"/>
            <a:ext cx="864096" cy="867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604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1">
            <a:extLst>
              <a:ext uri="{FF2B5EF4-FFF2-40B4-BE49-F238E27FC236}">
                <a16:creationId xmlns:a16="http://schemas.microsoft.com/office/drawing/2014/main" id="{AF8C6B2E-D773-6F4C-9130-8808AFDE19E8}"/>
              </a:ext>
            </a:extLst>
          </p:cNvPr>
          <p:cNvSpPr>
            <a:spLocks noGrp="1"/>
          </p:cNvSpPr>
          <p:nvPr>
            <p:ph type="title"/>
          </p:nvPr>
        </p:nvSpPr>
        <p:spPr>
          <a:xfrm>
            <a:off x="609600" y="692696"/>
            <a:ext cx="10972800" cy="5328592"/>
          </a:xfrm>
        </p:spPr>
        <p:txBody>
          <a:bodyPr anchor="t">
            <a:normAutofit/>
          </a:bodyPr>
          <a:lstStyle/>
          <a:p>
            <a:pPr algn="l"/>
            <a:r>
              <a:rPr lang="en-US" altLang="ko-KR" b="0" dirty="0">
                <a:latin typeface="DIN 1451 Mittelschrift" panose="020B0603050302020204" pitchFamily="34" charset="0"/>
              </a:rPr>
              <a:t>Contents</a:t>
            </a:r>
            <a:br>
              <a:rPr lang="en-US" altLang="ko-KR" b="0" dirty="0">
                <a:latin typeface="DIN 1451 Mittelschrift" panose="020B0603050302020204" pitchFamily="34" charset="0"/>
              </a:rPr>
            </a:br>
            <a:br>
              <a:rPr lang="en-US" altLang="ko-KR" b="0" dirty="0">
                <a:latin typeface="DIN 1451 Mittelschrift" panose="020B0603050302020204" pitchFamily="34" charset="0"/>
              </a:rPr>
            </a:br>
            <a:r>
              <a:rPr lang="en-US" altLang="ko-KR" b="0" dirty="0">
                <a:latin typeface="DIN 1451 Mittelschrift" panose="020B0603050302020204" pitchFamily="34" charset="0"/>
              </a:rPr>
              <a:t>1. Introduction</a:t>
            </a:r>
            <a:br>
              <a:rPr lang="en-US" altLang="ko-KR" b="0" dirty="0">
                <a:latin typeface="DIN 1451 Mittelschrift" panose="020B0603050302020204" pitchFamily="34" charset="0"/>
              </a:rPr>
            </a:br>
            <a:r>
              <a:rPr lang="en-US" altLang="ko-KR" b="0" dirty="0">
                <a:latin typeface="DIN 1451 Mittelschrift" panose="020B0603050302020204" pitchFamily="34" charset="0"/>
              </a:rPr>
              <a:t>2. Methods</a:t>
            </a:r>
            <a:br>
              <a:rPr lang="en-US" altLang="ko-KR" b="0" dirty="0">
                <a:latin typeface="DIN 1451 Mittelschrift" panose="020B0603050302020204" pitchFamily="34" charset="0"/>
              </a:rPr>
            </a:br>
            <a:r>
              <a:rPr lang="en-US" altLang="ko-KR" b="0" dirty="0">
                <a:latin typeface="DIN 1451 Mittelschrift" panose="020B0603050302020204" pitchFamily="34" charset="0"/>
              </a:rPr>
              <a:t>3. Results</a:t>
            </a:r>
            <a:br>
              <a:rPr lang="en-US" altLang="ko-KR" b="0" dirty="0">
                <a:latin typeface="DIN 1451 Mittelschrift" panose="020B0603050302020204" pitchFamily="34" charset="0"/>
              </a:rPr>
            </a:br>
            <a:r>
              <a:rPr lang="en-US" altLang="ko-KR" b="0" dirty="0">
                <a:latin typeface="DIN 1451 Mittelschrift" panose="020B0603050302020204" pitchFamily="34" charset="0"/>
              </a:rPr>
              <a:t>4. Conclusion</a:t>
            </a:r>
            <a:endParaRPr lang="ko-KR" altLang="en-US" b="0" dirty="0">
              <a:latin typeface="DIN 1451 Mittelschrift" panose="020B0603050302020204" pitchFamily="34" charset="0"/>
            </a:endParaRPr>
          </a:p>
        </p:txBody>
      </p:sp>
    </p:spTree>
    <p:extLst>
      <p:ext uri="{BB962C8B-B14F-4D97-AF65-F5344CB8AC3E}">
        <p14:creationId xmlns:p14="http://schemas.microsoft.com/office/powerpoint/2010/main" val="833436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1. Introduction</a:t>
            </a:r>
          </a:p>
        </p:txBody>
      </p:sp>
      <p:sp>
        <p:nvSpPr>
          <p:cNvPr id="23" name="Rectangle 22">
            <a:extLst>
              <a:ext uri="{FF2B5EF4-FFF2-40B4-BE49-F238E27FC236}">
                <a16:creationId xmlns:a16="http://schemas.microsoft.com/office/drawing/2014/main" id="{393F438C-7C43-D14F-8B06-11D53118EB40}"/>
              </a:ext>
            </a:extLst>
          </p:cNvPr>
          <p:cNvSpPr/>
          <p:nvPr/>
        </p:nvSpPr>
        <p:spPr>
          <a:xfrm>
            <a:off x="479376" y="4095547"/>
            <a:ext cx="11233248" cy="2423740"/>
          </a:xfrm>
          <a:prstGeom prst="rect">
            <a:avLst/>
          </a:prstGeom>
        </p:spPr>
        <p:txBody>
          <a:bodyPr wrap="square">
            <a:spAutoFit/>
          </a:bodyPr>
          <a:lstStyle/>
          <a:p>
            <a:pPr marL="285750" indent="-285750" algn="just">
              <a:spcAft>
                <a:spcPts val="300"/>
              </a:spcAft>
              <a:buFont typeface="Wingdings" panose="05000000000000000000" pitchFamily="2" charset="2"/>
              <a:buChar char="§"/>
            </a:pPr>
            <a:r>
              <a:rPr lang="en-US" dirty="0">
                <a:latin typeface="Helvetica Neue" panose="02000503000000020004" pitchFamily="2" charset="0"/>
                <a:ea typeface="Helvetica Neue" panose="02000503000000020004" pitchFamily="2" charset="0"/>
                <a:cs typeface="Helvetica Neue" panose="02000503000000020004" pitchFamily="2" charset="0"/>
              </a:rPr>
              <a:t>The worlds’ cities are </a:t>
            </a:r>
            <a:r>
              <a:rPr lang="en-US" dirty="0" err="1">
                <a:latin typeface="Helvetica Neue" panose="02000503000000020004" pitchFamily="2" charset="0"/>
                <a:ea typeface="Helvetica Neue" panose="02000503000000020004" pitchFamily="2" charset="0"/>
                <a:cs typeface="Helvetica Neue" panose="02000503000000020004" pitchFamily="2" charset="0"/>
              </a:rPr>
              <a:t>generting</a:t>
            </a:r>
            <a:r>
              <a:rPr lang="en-US" dirty="0">
                <a:latin typeface="Helvetica Neue" panose="02000503000000020004" pitchFamily="2" charset="0"/>
                <a:ea typeface="Helvetica Neue" panose="02000503000000020004" pitchFamily="2" charset="0"/>
                <a:cs typeface="Helvetica Neue" panose="02000503000000020004" pitchFamily="2" charset="0"/>
              </a:rPr>
              <a:t> </a:t>
            </a:r>
            <a:r>
              <a:rPr lang="en-US" dirty="0">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1.3 billion </a:t>
            </a:r>
            <a:r>
              <a:rPr lang="en-US" dirty="0" err="1">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tonnes</a:t>
            </a:r>
            <a:r>
              <a:rPr lang="en-US" dirty="0">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 </a:t>
            </a:r>
            <a:r>
              <a:rPr lang="en-US" dirty="0">
                <a:latin typeface="Helvetica Neue" panose="02000503000000020004" pitchFamily="2" charset="0"/>
                <a:ea typeface="Helvetica Neue" panose="02000503000000020004" pitchFamily="2" charset="0"/>
                <a:cs typeface="Helvetica Neue" panose="02000503000000020004" pitchFamily="2" charset="0"/>
              </a:rPr>
              <a:t>of solid waste per year, amounting to a footprint of</a:t>
            </a:r>
            <a:br>
              <a:rPr lang="en-US" dirty="0">
                <a:latin typeface="Helvetica Neue" panose="02000503000000020004" pitchFamily="2" charset="0"/>
                <a:ea typeface="Helvetica Neue" panose="02000503000000020004" pitchFamily="2" charset="0"/>
                <a:cs typeface="Helvetica Neue" panose="02000503000000020004" pitchFamily="2" charset="0"/>
              </a:rPr>
            </a:br>
            <a: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t>1.2 kg per person per day</a:t>
            </a:r>
            <a:endParaRPr lang="en-US" dirty="0">
              <a:latin typeface="Helvetica Neue" panose="02000503000000020004" pitchFamily="2" charset="0"/>
              <a:ea typeface="Helvetica Neue" panose="02000503000000020004" pitchFamily="2" charset="0"/>
              <a:cs typeface="Helvetica Neue" panose="02000503000000020004" pitchFamily="2" charset="0"/>
            </a:endParaRPr>
          </a:p>
          <a:p>
            <a:pPr marL="285750" indent="-285750" algn="just">
              <a:spcAft>
                <a:spcPts val="300"/>
              </a:spcAft>
              <a:buFont typeface="Wingdings" panose="05000000000000000000" pitchFamily="2" charset="2"/>
              <a:buChar char="§"/>
            </a:pPr>
            <a:r>
              <a:rPr lang="en-US" dirty="0">
                <a:latin typeface="Helvetica Neue" panose="02000503000000020004" pitchFamily="2" charset="0"/>
                <a:ea typeface="Helvetica Neue" panose="02000503000000020004" pitchFamily="2" charset="0"/>
                <a:cs typeface="Helvetica Neue" panose="02000503000000020004" pitchFamily="2" charset="0"/>
              </a:rPr>
              <a:t>Municipal waste generation is expected to rise to </a:t>
            </a:r>
            <a:r>
              <a:rPr lang="en-US" dirty="0">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2.2 billion </a:t>
            </a:r>
            <a:r>
              <a:rPr lang="en-US" dirty="0" err="1">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tonnes</a:t>
            </a:r>
            <a:r>
              <a:rPr lang="en-US" dirty="0">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 by 2025 </a:t>
            </a:r>
            <a:r>
              <a:rPr lang="en-US" dirty="0">
                <a:latin typeface="Helvetica Neue" panose="02000503000000020004" pitchFamily="2" charset="0"/>
                <a:ea typeface="Helvetica Neue" panose="02000503000000020004" pitchFamily="2" charset="0"/>
                <a:cs typeface="Helvetica Neue" panose="02000503000000020004" pitchFamily="2" charset="0"/>
              </a:rPr>
              <a:t>with approximately </a:t>
            </a:r>
            <a: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t>46%</a:t>
            </a:r>
            <a:b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br>
            <a: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t>organic contents </a:t>
            </a:r>
            <a:r>
              <a:rPr lang="en-US" dirty="0">
                <a:latin typeface="Helvetica Neue" panose="02000503000000020004" pitchFamily="2" charset="0"/>
                <a:ea typeface="Helvetica Neue" panose="02000503000000020004" pitchFamily="2" charset="0"/>
                <a:cs typeface="Helvetica Neue" panose="02000503000000020004" pitchFamily="2" charset="0"/>
              </a:rPr>
              <a:t>(</a:t>
            </a:r>
            <a:r>
              <a:rPr lang="en-US"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Ranieri et al., 2018</a:t>
            </a:r>
            <a:r>
              <a:rPr lang="en-US" dirty="0">
                <a:latin typeface="Helvetica Neue" panose="02000503000000020004" pitchFamily="2" charset="0"/>
                <a:ea typeface="Helvetica Neue" panose="02000503000000020004" pitchFamily="2" charset="0"/>
                <a:cs typeface="Helvetica Neue" panose="02000503000000020004" pitchFamily="2" charset="0"/>
              </a:rPr>
              <a:t>)</a:t>
            </a:r>
          </a:p>
          <a:p>
            <a:pPr marL="285750" indent="-285750" algn="just">
              <a:spcAft>
                <a:spcPts val="300"/>
              </a:spcAft>
              <a:buFont typeface="Wingdings" panose="05000000000000000000" pitchFamily="2" charset="2"/>
              <a:buChar char="§"/>
            </a:pPr>
            <a:r>
              <a:rPr lang="en-US" dirty="0">
                <a:latin typeface="Helvetica Neue" panose="02000503000000020004" pitchFamily="2" charset="0"/>
                <a:ea typeface="Helvetica Neue" panose="02000503000000020004" pitchFamily="2" charset="0"/>
                <a:cs typeface="Helvetica Neue" panose="02000503000000020004" pitchFamily="2" charset="0"/>
              </a:rPr>
              <a:t>More than </a:t>
            </a:r>
            <a:r>
              <a:rPr lang="en-US" dirty="0">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90% </a:t>
            </a:r>
            <a:r>
              <a:rPr lang="en-US" dirty="0">
                <a:latin typeface="Helvetica Neue" panose="02000503000000020004" pitchFamily="2" charset="0"/>
                <a:ea typeface="Helvetica Neue" panose="02000503000000020004" pitchFamily="2" charset="0"/>
                <a:cs typeface="Helvetica Neue" panose="02000503000000020004" pitchFamily="2" charset="0"/>
              </a:rPr>
              <a:t>of municipal solid waste (MSW) in cities and towns are directly disposed in </a:t>
            </a:r>
            <a: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t>landfills and</a:t>
            </a:r>
            <a:b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br>
            <a:r>
              <a:rPr lang="en-US" dirty="0">
                <a:solidFill>
                  <a:srgbClr val="000099"/>
                </a:solidFill>
                <a:latin typeface="Helvetica Neue" panose="02000503000000020004" pitchFamily="2" charset="0"/>
                <a:ea typeface="Helvetica Neue" panose="02000503000000020004" pitchFamily="2" charset="0"/>
                <a:cs typeface="Helvetica Neue" panose="02000503000000020004" pitchFamily="2" charset="0"/>
              </a:rPr>
              <a:t>open dumps </a:t>
            </a:r>
            <a:r>
              <a:rPr lang="en-US" dirty="0">
                <a:latin typeface="Helvetica Neue" panose="02000503000000020004" pitchFamily="2" charset="0"/>
                <a:ea typeface="Helvetica Neue" panose="02000503000000020004" pitchFamily="2" charset="0"/>
                <a:cs typeface="Helvetica Neue" panose="02000503000000020004" pitchFamily="2" charset="0"/>
              </a:rPr>
              <a:t>(</a:t>
            </a:r>
            <a:r>
              <a:rPr lang="en-US" dirty="0" err="1">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Amritha</a:t>
            </a:r>
            <a:r>
              <a:rPr lang="en-US"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 and </a:t>
            </a:r>
            <a:r>
              <a:rPr lang="en-US" dirty="0" err="1">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Anilkumar</a:t>
            </a:r>
            <a:r>
              <a:rPr lang="en-US"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 2016</a:t>
            </a:r>
            <a:r>
              <a:rPr lang="en-US" dirty="0">
                <a:latin typeface="Helvetica Neue" panose="02000503000000020004" pitchFamily="2" charset="0"/>
                <a:ea typeface="Helvetica Neue" panose="02000503000000020004" pitchFamily="2" charset="0"/>
                <a:cs typeface="Helvetica Neue" panose="02000503000000020004" pitchFamily="2" charset="0"/>
              </a:rPr>
              <a:t>)</a:t>
            </a:r>
          </a:p>
          <a:p>
            <a:pPr marL="285750" indent="-285750" algn="just">
              <a:buFont typeface="Wingdings" panose="05000000000000000000" pitchFamily="2" charset="2"/>
              <a:buChar char="§"/>
            </a:pPr>
            <a:r>
              <a:rPr lang="en-US" dirty="0">
                <a:latin typeface="Helvetica Neue" panose="02000503000000020004" pitchFamily="2" charset="0"/>
                <a:ea typeface="Helvetica Neue" panose="02000503000000020004" pitchFamily="2" charset="0"/>
                <a:cs typeface="Helvetica Neue" panose="02000503000000020004" pitchFamily="2" charset="0"/>
              </a:rPr>
              <a:t>Utilization of </a:t>
            </a:r>
            <a:r>
              <a:rPr lang="en-US" dirty="0">
                <a:solidFill>
                  <a:srgbClr val="FF6600"/>
                </a:solidFill>
                <a:latin typeface="Helvetica Neue" panose="02000503000000020004" pitchFamily="2" charset="0"/>
                <a:ea typeface="Helvetica Neue" panose="02000503000000020004" pitchFamily="2" charset="0"/>
                <a:cs typeface="Helvetica Neue" panose="02000503000000020004" pitchFamily="2" charset="0"/>
              </a:rPr>
              <a:t>organic waste for bioenergy generation </a:t>
            </a:r>
            <a:r>
              <a:rPr lang="en-US" dirty="0">
                <a:latin typeface="Helvetica Neue" panose="02000503000000020004" pitchFamily="2" charset="0"/>
                <a:ea typeface="Helvetica Neue" panose="02000503000000020004" pitchFamily="2" charset="0"/>
                <a:cs typeface="Helvetica Neue" panose="02000503000000020004" pitchFamily="2" charset="0"/>
              </a:rPr>
              <a:t>is a promising and sustainable approach to combat</a:t>
            </a:r>
            <a:br>
              <a:rPr lang="en-US" dirty="0">
                <a:latin typeface="Helvetica Neue" panose="02000503000000020004" pitchFamily="2" charset="0"/>
                <a:ea typeface="Helvetica Neue" panose="02000503000000020004" pitchFamily="2" charset="0"/>
                <a:cs typeface="Helvetica Neue" panose="02000503000000020004" pitchFamily="2" charset="0"/>
              </a:rPr>
            </a:br>
            <a:r>
              <a:rPr lang="en-US" dirty="0">
                <a:latin typeface="Helvetica Neue" panose="02000503000000020004" pitchFamily="2" charset="0"/>
                <a:ea typeface="Helvetica Neue" panose="02000503000000020004" pitchFamily="2" charset="0"/>
                <a:cs typeface="Helvetica Neue" panose="02000503000000020004" pitchFamily="2" charset="0"/>
              </a:rPr>
              <a:t>the rising environmental, economic, and technological issues related to GHG-emitting fossil fuels</a:t>
            </a:r>
          </a:p>
        </p:txBody>
      </p:sp>
      <p:sp>
        <p:nvSpPr>
          <p:cNvPr id="25" name="Rectangle 24">
            <a:extLst>
              <a:ext uri="{FF2B5EF4-FFF2-40B4-BE49-F238E27FC236}">
                <a16:creationId xmlns:a16="http://schemas.microsoft.com/office/drawing/2014/main" id="{6E57D199-41A3-374E-8897-26E79411A16A}"/>
              </a:ext>
            </a:extLst>
          </p:cNvPr>
          <p:cNvSpPr/>
          <p:nvPr/>
        </p:nvSpPr>
        <p:spPr>
          <a:xfrm>
            <a:off x="1775520" y="41910"/>
            <a:ext cx="5628336"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Bioenergy production from organic wastes</a:t>
            </a:r>
            <a:endParaRPr lang="en-US" sz="2400" dirty="0"/>
          </a:p>
        </p:txBody>
      </p:sp>
      <p:pic>
        <p:nvPicPr>
          <p:cNvPr id="2" name="Picture 1">
            <a:extLst>
              <a:ext uri="{FF2B5EF4-FFF2-40B4-BE49-F238E27FC236}">
                <a16:creationId xmlns:a16="http://schemas.microsoft.com/office/drawing/2014/main" id="{8AA1B7B5-E1A9-9A49-9E2A-8A786819D55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35360" y="552996"/>
            <a:ext cx="4891548" cy="3542551"/>
          </a:xfrm>
          <a:prstGeom prst="rect">
            <a:avLst/>
          </a:prstGeom>
        </p:spPr>
      </p:pic>
      <p:sp>
        <p:nvSpPr>
          <p:cNvPr id="26" name="Rectangle 25">
            <a:extLst>
              <a:ext uri="{FF2B5EF4-FFF2-40B4-BE49-F238E27FC236}">
                <a16:creationId xmlns:a16="http://schemas.microsoft.com/office/drawing/2014/main" id="{445E8FDD-C022-9947-9133-3FAC1F0F2149}"/>
              </a:ext>
            </a:extLst>
          </p:cNvPr>
          <p:cNvSpPr/>
          <p:nvPr/>
        </p:nvSpPr>
        <p:spPr>
          <a:xfrm>
            <a:off x="1271464" y="3454240"/>
            <a:ext cx="1016625" cy="261610"/>
          </a:xfrm>
          <a:prstGeom prst="rect">
            <a:avLst/>
          </a:prstGeom>
        </p:spPr>
        <p:txBody>
          <a:bodyPr wrap="none">
            <a:spAutoFit/>
          </a:bodyPr>
          <a:lstStyle/>
          <a:p>
            <a:r>
              <a:rPr lang="en-US" sz="1100" spc="-50" dirty="0">
                <a:latin typeface="Helvetica Neue" panose="02000503000000020004" pitchFamily="2" charset="0"/>
                <a:ea typeface="Helvetica Neue" panose="02000503000000020004" pitchFamily="2" charset="0"/>
                <a:cs typeface="Helvetica Neue" panose="02000503000000020004" pitchFamily="2" charset="0"/>
              </a:rPr>
              <a:t>Source: </a:t>
            </a:r>
            <a:r>
              <a:rPr lang="en-US" sz="1100" spc="-50" dirty="0" err="1">
                <a:latin typeface="Helvetica Neue" panose="02000503000000020004" pitchFamily="2" charset="0"/>
                <a:ea typeface="Helvetica Neue" panose="02000503000000020004" pitchFamily="2" charset="0"/>
                <a:cs typeface="Helvetica Neue" panose="02000503000000020004" pitchFamily="2" charset="0"/>
              </a:rPr>
              <a:t>tn.gov</a:t>
            </a:r>
            <a:endParaRPr lang="en-US" sz="1100" dirty="0"/>
          </a:p>
        </p:txBody>
      </p:sp>
      <p:pic>
        <p:nvPicPr>
          <p:cNvPr id="28" name="그림 27">
            <a:extLst>
              <a:ext uri="{FF2B5EF4-FFF2-40B4-BE49-F238E27FC236}">
                <a16:creationId xmlns:a16="http://schemas.microsoft.com/office/drawing/2014/main" id="{5F80D865-D1FC-574C-A3B6-09E073309A22}"/>
              </a:ext>
            </a:extLst>
          </p:cNvPr>
          <p:cNvPicPr>
            <a:picLocks noChangeAspect="1"/>
          </p:cNvPicPr>
          <p:nvPr/>
        </p:nvPicPr>
        <p:blipFill>
          <a:blip r:embed="rId4"/>
          <a:stretch>
            <a:fillRect/>
          </a:stretch>
        </p:blipFill>
        <p:spPr>
          <a:xfrm>
            <a:off x="5219064" y="726435"/>
            <a:ext cx="3384376" cy="3146252"/>
          </a:xfrm>
          <a:prstGeom prst="rect">
            <a:avLst/>
          </a:prstGeom>
        </p:spPr>
      </p:pic>
      <p:pic>
        <p:nvPicPr>
          <p:cNvPr id="8" name="그림 7">
            <a:extLst>
              <a:ext uri="{FF2B5EF4-FFF2-40B4-BE49-F238E27FC236}">
                <a16:creationId xmlns:a16="http://schemas.microsoft.com/office/drawing/2014/main" id="{7EF9E684-7B16-5E42-902A-0D10EB408A37}"/>
              </a:ext>
            </a:extLst>
          </p:cNvPr>
          <p:cNvPicPr>
            <a:picLocks noChangeAspect="1"/>
          </p:cNvPicPr>
          <p:nvPr/>
        </p:nvPicPr>
        <p:blipFill>
          <a:blip r:embed="rId5"/>
          <a:stretch>
            <a:fillRect/>
          </a:stretch>
        </p:blipFill>
        <p:spPr>
          <a:xfrm>
            <a:off x="8603440" y="836712"/>
            <a:ext cx="3335706" cy="3035975"/>
          </a:xfrm>
          <a:prstGeom prst="rect">
            <a:avLst/>
          </a:prstGeom>
        </p:spPr>
      </p:pic>
      <p:sp>
        <p:nvSpPr>
          <p:cNvPr id="29" name="TextBox 28">
            <a:extLst>
              <a:ext uri="{FF2B5EF4-FFF2-40B4-BE49-F238E27FC236}">
                <a16:creationId xmlns:a16="http://schemas.microsoft.com/office/drawing/2014/main" id="{6FFAFAE4-6D45-EC46-ACD7-8EF4C9360B80}"/>
              </a:ext>
            </a:extLst>
          </p:cNvPr>
          <p:cNvSpPr txBox="1"/>
          <p:nvPr/>
        </p:nvSpPr>
        <p:spPr>
          <a:xfrm>
            <a:off x="7934685" y="3905334"/>
            <a:ext cx="1337510" cy="261610"/>
          </a:xfrm>
          <a:prstGeom prst="rect">
            <a:avLst/>
          </a:prstGeom>
          <a:noFill/>
        </p:spPr>
        <p:txBody>
          <a:bodyPr wrap="square" rtlCol="0">
            <a:spAutoFit/>
          </a:bodyPr>
          <a:lstStyle/>
          <a:p>
            <a:r>
              <a:rPr lang="ko-Kore-KR" sz="1100" dirty="0"/>
              <a:t>Source: IEA (2020)</a:t>
            </a:r>
          </a:p>
        </p:txBody>
      </p:sp>
    </p:spTree>
    <p:extLst>
      <p:ext uri="{BB962C8B-B14F-4D97-AF65-F5344CB8AC3E}">
        <p14:creationId xmlns:p14="http://schemas.microsoft.com/office/powerpoint/2010/main" val="2716496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1. Introduction</a:t>
            </a:r>
          </a:p>
        </p:txBody>
      </p:sp>
      <p:sp>
        <p:nvSpPr>
          <p:cNvPr id="23" name="Rectangle 22">
            <a:extLst>
              <a:ext uri="{FF2B5EF4-FFF2-40B4-BE49-F238E27FC236}">
                <a16:creationId xmlns:a16="http://schemas.microsoft.com/office/drawing/2014/main" id="{393F438C-7C43-D14F-8B06-11D53118EB40}"/>
              </a:ext>
            </a:extLst>
          </p:cNvPr>
          <p:cNvSpPr/>
          <p:nvPr/>
        </p:nvSpPr>
        <p:spPr>
          <a:xfrm>
            <a:off x="500694" y="4482754"/>
            <a:ext cx="11233248" cy="1754326"/>
          </a:xfrm>
          <a:prstGeom prst="rect">
            <a:avLst/>
          </a:prstGeom>
        </p:spPr>
        <p:txBody>
          <a:bodyPr wrap="square">
            <a:spAutoFit/>
          </a:bodyPr>
          <a:lstStyle/>
          <a:p>
            <a:pPr marL="285750" indent="-285750" algn="just">
              <a:buFont typeface="Wingdings" pitchFamily="2" charset="2"/>
              <a:buChar char="§"/>
            </a:pPr>
            <a:r>
              <a:rPr lang="en-US" dirty="0">
                <a:solidFill>
                  <a:srgbClr val="C00000"/>
                </a:solidFill>
                <a:latin typeface="Arial" panose="020B0604020202020204" pitchFamily="34" charset="0"/>
                <a:cs typeface="Arial" panose="020B0604020202020204" pitchFamily="34" charset="0"/>
              </a:rPr>
              <a:t>Anaerobic co-digestion </a:t>
            </a:r>
            <a:r>
              <a:rPr lang="en-US" dirty="0">
                <a:latin typeface="Arial" panose="020B0604020202020204" pitchFamily="34" charset="0"/>
                <a:cs typeface="Arial" panose="020B0604020202020204" pitchFamily="34" charset="0"/>
              </a:rPr>
              <a:t>is a process of simultaneous digestion of two or more substrates in order to</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overcome the drawbacks of mono-digestion and to improve plants’ economic feasibility</a:t>
            </a:r>
          </a:p>
          <a:p>
            <a:pPr marL="285750" indent="-285750" algn="just">
              <a:buFont typeface="Wingdings" pitchFamily="2" charset="2"/>
              <a:buChar char="§"/>
            </a:pPr>
            <a:r>
              <a:rPr lang="en-US" dirty="0">
                <a:latin typeface="Arial" panose="020B0604020202020204" pitchFamily="34" charset="0"/>
                <a:cs typeface="Arial" panose="020B0604020202020204" pitchFamily="34" charset="0"/>
              </a:rPr>
              <a:t>High-VS (volatile solid) organic wastes such as fat, oil and grease (FOG) has potential to increase the</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efficiency of biogas production through anaerobic co-digestion</a:t>
            </a:r>
          </a:p>
          <a:p>
            <a:pPr marL="285750" indent="-285750" algn="just">
              <a:buFont typeface="Wingdings" pitchFamily="2" charset="2"/>
              <a:buChar char="§"/>
            </a:pPr>
            <a:r>
              <a:rPr lang="en-US" dirty="0">
                <a:latin typeface="Arial" panose="020B0604020202020204" pitchFamily="34" charset="0"/>
                <a:cs typeface="Arial" panose="020B0604020202020204" pitchFamily="34" charset="0"/>
              </a:rPr>
              <a:t>Co-digestion of </a:t>
            </a:r>
            <a:r>
              <a:rPr lang="en-US" dirty="0">
                <a:solidFill>
                  <a:srgbClr val="0000CC"/>
                </a:solidFill>
                <a:latin typeface="Arial" panose="020B0604020202020204" pitchFamily="34" charset="0"/>
                <a:cs typeface="Arial" panose="020B0604020202020204" pitchFamily="34" charset="0"/>
              </a:rPr>
              <a:t>FOG</a:t>
            </a:r>
            <a:r>
              <a:rPr lang="en-US" dirty="0">
                <a:latin typeface="Arial" panose="020B0604020202020204" pitchFamily="34" charset="0"/>
                <a:cs typeface="Arial" panose="020B0604020202020204" pitchFamily="34" charset="0"/>
              </a:rPr>
              <a:t> has higher methane yield potential per g VS, which can </a:t>
            </a:r>
            <a:r>
              <a:rPr lang="en-US" dirty="0">
                <a:solidFill>
                  <a:srgbClr val="C00000"/>
                </a:solidFill>
                <a:latin typeface="Arial" panose="020B0604020202020204" pitchFamily="34" charset="0"/>
                <a:cs typeface="Arial" panose="020B0604020202020204" pitchFamily="34" charset="0"/>
              </a:rPr>
              <a:t>generate 250–350% </a:t>
            </a:r>
            <a:r>
              <a:rPr lang="en-US" dirty="0">
                <a:latin typeface="Arial" panose="020B0604020202020204" pitchFamily="34" charset="0"/>
                <a:cs typeface="Arial" panose="020B0604020202020204" pitchFamily="34" charset="0"/>
              </a:rPr>
              <a:t>greater methane (</a:t>
            </a:r>
            <a:r>
              <a:rPr lang="en-US" dirty="0" err="1">
                <a:solidFill>
                  <a:srgbClr val="0000CC"/>
                </a:solidFill>
                <a:latin typeface="Arial" panose="020B0604020202020204" pitchFamily="34" charset="0"/>
                <a:cs typeface="Arial" panose="020B0604020202020204" pitchFamily="34" charset="0"/>
              </a:rPr>
              <a:t>Affes</a:t>
            </a:r>
            <a:r>
              <a:rPr lang="en-US" dirty="0">
                <a:solidFill>
                  <a:srgbClr val="0000CC"/>
                </a:solidFill>
                <a:latin typeface="Arial" panose="020B0604020202020204" pitchFamily="34" charset="0"/>
                <a:cs typeface="Arial" panose="020B0604020202020204" pitchFamily="34" charset="0"/>
              </a:rPr>
              <a:t> et al., 2017</a:t>
            </a:r>
            <a:r>
              <a:rPr lang="en-US" dirty="0">
                <a:latin typeface="Arial" panose="020B0604020202020204" pitchFamily="34" charset="0"/>
                <a:cs typeface="Arial" panose="020B0604020202020204" pitchFamily="34" charset="0"/>
              </a:rPr>
              <a:t>)</a:t>
            </a:r>
          </a:p>
        </p:txBody>
      </p:sp>
      <p:sp>
        <p:nvSpPr>
          <p:cNvPr id="25" name="Rectangle 24">
            <a:extLst>
              <a:ext uri="{FF2B5EF4-FFF2-40B4-BE49-F238E27FC236}">
                <a16:creationId xmlns:a16="http://schemas.microsoft.com/office/drawing/2014/main" id="{6E57D199-41A3-374E-8897-26E79411A16A}"/>
              </a:ext>
            </a:extLst>
          </p:cNvPr>
          <p:cNvSpPr/>
          <p:nvPr/>
        </p:nvSpPr>
        <p:spPr>
          <a:xfrm>
            <a:off x="1775520" y="41910"/>
            <a:ext cx="7421775"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Anaerobic digestion &amp; high-VS organic wastes (e.g., FOG)</a:t>
            </a:r>
            <a:endParaRPr lang="en-US" sz="2400" dirty="0"/>
          </a:p>
        </p:txBody>
      </p:sp>
      <p:pic>
        <p:nvPicPr>
          <p:cNvPr id="12" name="Picture 4" descr="Image result for lcfa inhibition methanogens">
            <a:extLst>
              <a:ext uri="{FF2B5EF4-FFF2-40B4-BE49-F238E27FC236}">
                <a16:creationId xmlns:a16="http://schemas.microsoft.com/office/drawing/2014/main" id="{A702ACC0-A873-C54D-8B4E-6805E1FE339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2827" y="683395"/>
            <a:ext cx="5413493" cy="310045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3FE9D709-F864-BC40-808F-56BE573B387E}"/>
              </a:ext>
            </a:extLst>
          </p:cNvPr>
          <p:cNvSpPr txBox="1"/>
          <p:nvPr/>
        </p:nvSpPr>
        <p:spPr>
          <a:xfrm>
            <a:off x="387127" y="3830546"/>
            <a:ext cx="9120107" cy="461665"/>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Fig. </a:t>
            </a:r>
            <a:r>
              <a:rPr lang="en-US" sz="1200" dirty="0">
                <a:latin typeface="Arial" panose="020B0604020202020204" pitchFamily="34" charset="0"/>
                <a:cs typeface="Arial" panose="020B0604020202020204" pitchFamily="34" charset="0"/>
              </a:rPr>
              <a:t>Anaerobic digestion of complex organic compounds:</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acetoclastic</a:t>
            </a:r>
            <a:r>
              <a:rPr lang="en-US" sz="1200" dirty="0">
                <a:latin typeface="Arial" panose="020B0604020202020204" pitchFamily="34" charset="0"/>
                <a:cs typeface="Arial" panose="020B0604020202020204" pitchFamily="34" charset="0"/>
              </a:rPr>
              <a:t> methanogenesis (a), </a:t>
            </a:r>
            <a:r>
              <a:rPr lang="en-US" sz="1200" dirty="0" err="1">
                <a:latin typeface="Arial" panose="020B0604020202020204" pitchFamily="34" charset="0"/>
                <a:cs typeface="Arial" panose="020B0604020202020204" pitchFamily="34" charset="0"/>
              </a:rPr>
              <a:t>hyderogenotrophic</a:t>
            </a:r>
            <a:r>
              <a:rPr lang="en-US" sz="1200" dirty="0">
                <a:latin typeface="Arial" panose="020B0604020202020204" pitchFamily="34" charset="0"/>
                <a:cs typeface="Arial" panose="020B0604020202020204" pitchFamily="34" charset="0"/>
              </a:rPr>
              <a:t> methanogenesis (b)</a:t>
            </a:r>
          </a:p>
        </p:txBody>
      </p:sp>
      <p:sp>
        <p:nvSpPr>
          <p:cNvPr id="29" name="Rectangle 3">
            <a:extLst>
              <a:ext uri="{FF2B5EF4-FFF2-40B4-BE49-F238E27FC236}">
                <a16:creationId xmlns:a16="http://schemas.microsoft.com/office/drawing/2014/main" id="{2A18FD04-2319-EF46-AF27-E2D438438DC3}"/>
              </a:ext>
            </a:extLst>
          </p:cNvPr>
          <p:cNvSpPr/>
          <p:nvPr/>
        </p:nvSpPr>
        <p:spPr>
          <a:xfrm>
            <a:off x="5935870" y="901230"/>
            <a:ext cx="3355489" cy="2062103"/>
          </a:xfrm>
          <a:prstGeom prst="rect">
            <a:avLst/>
          </a:prstGeom>
        </p:spPr>
        <p:txBody>
          <a:bodyPr wrap="square">
            <a:spAutoFit/>
          </a:bodyPr>
          <a:lstStyle/>
          <a:p>
            <a:pPr marL="0" lvl="1"/>
            <a:r>
              <a:rPr lang="en-US" altLang="en-US" sz="1600" b="1" dirty="0">
                <a:solidFill>
                  <a:srgbClr val="C00000"/>
                </a:solidFill>
                <a:latin typeface="Arial" panose="020B0604020202020204" pitchFamily="34" charset="0"/>
                <a:cs typeface="Arial" panose="020B0604020202020204" pitchFamily="34" charset="0"/>
              </a:rPr>
              <a:t>Bioenergy </a:t>
            </a:r>
            <a:r>
              <a:rPr lang="en-US" altLang="en-US" sz="1600" b="1" dirty="0" err="1">
                <a:solidFill>
                  <a:srgbClr val="C00000"/>
                </a:solidFill>
                <a:latin typeface="Arial" panose="020B0604020202020204" pitchFamily="34" charset="0"/>
                <a:cs typeface="Arial" panose="020B0604020202020204" pitchFamily="34" charset="0"/>
              </a:rPr>
              <a:t>feedstocks</a:t>
            </a:r>
            <a:endParaRPr lang="en-US" altLang="en-US" sz="1600" b="1" dirty="0">
              <a:solidFill>
                <a:srgbClr val="C00000"/>
              </a:solidFill>
              <a:latin typeface="Arial" panose="020B0604020202020204" pitchFamily="34" charset="0"/>
              <a:cs typeface="Arial" panose="020B0604020202020204" pitchFamily="34" charset="0"/>
            </a:endParaRP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Wood residues</a:t>
            </a: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Crop wastes</a:t>
            </a: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Animal wastes</a:t>
            </a: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Municipal Solid Waste</a:t>
            </a: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Food waste</a:t>
            </a: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Fat, oil and grease waste</a:t>
            </a:r>
          </a:p>
          <a:p>
            <a:pPr marL="341313" lvl="1" indent="-285750">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Industrial wastes</a:t>
            </a:r>
          </a:p>
        </p:txBody>
      </p:sp>
      <p:sp>
        <p:nvSpPr>
          <p:cNvPr id="30" name="Rectangle 38">
            <a:extLst>
              <a:ext uri="{FF2B5EF4-FFF2-40B4-BE49-F238E27FC236}">
                <a16:creationId xmlns:a16="http://schemas.microsoft.com/office/drawing/2014/main" id="{0898609A-EBA4-CA43-845D-2C8040D14E0B}"/>
              </a:ext>
            </a:extLst>
          </p:cNvPr>
          <p:cNvSpPr/>
          <p:nvPr/>
        </p:nvSpPr>
        <p:spPr>
          <a:xfrm>
            <a:off x="5957956" y="2390287"/>
            <a:ext cx="2755519" cy="272435"/>
          </a:xfrm>
          <a:prstGeom prst="rect">
            <a:avLst/>
          </a:prstGeom>
          <a:noFill/>
          <a:ln w="28575">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13" descr="greasy down drain">
            <a:extLst>
              <a:ext uri="{FF2B5EF4-FFF2-40B4-BE49-F238E27FC236}">
                <a16:creationId xmlns:a16="http://schemas.microsoft.com/office/drawing/2014/main" id="{6AF708F2-4583-4C41-A731-A2EF6E6FC0C3}"/>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8883025" y="901489"/>
            <a:ext cx="2933700" cy="2029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18">
            <a:extLst>
              <a:ext uri="{FF2B5EF4-FFF2-40B4-BE49-F238E27FC236}">
                <a16:creationId xmlns:a16="http://schemas.microsoft.com/office/drawing/2014/main" id="{34A141F1-98BE-0D4F-ADF4-56E8F92DD752}"/>
              </a:ext>
            </a:extLst>
          </p:cNvPr>
          <p:cNvSpPr>
            <a:spLocks noGrp="1" noChangeArrowheads="1"/>
          </p:cNvSpPr>
          <p:nvPr/>
        </p:nvSpPr>
        <p:spPr bwMode="auto">
          <a:xfrm>
            <a:off x="6117318" y="3098974"/>
            <a:ext cx="5739322" cy="133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tx2"/>
              </a:buClr>
              <a:buSzPct val="75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0000"/>
              <a:buFont typeface="Wingdings" panose="05000000000000000000" pitchFamily="2" charset="2"/>
              <a:buChar char="u"/>
              <a:defRPr sz="32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tx2"/>
              </a:buClr>
              <a:buSzPct val="60000"/>
              <a:buFont typeface="Wingdings" panose="05000000000000000000" pitchFamily="2" charset="2"/>
              <a:buChar char="t"/>
              <a:defRPr sz="32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tx1"/>
              </a:buClr>
              <a:buSzPct val="100000"/>
              <a:buChar char="•"/>
              <a:defRPr sz="32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tx1"/>
              </a:buClr>
              <a:buSzPct val="100000"/>
              <a:buChar char="–"/>
              <a:defRPr sz="32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600" dirty="0">
                <a:solidFill>
                  <a:srgbClr val="C00000"/>
                </a:solidFill>
                <a:effectLst/>
                <a:latin typeface="Arial" panose="020B0604020202020204" pitchFamily="34" charset="0"/>
                <a:cs typeface="Arial" panose="020B0604020202020204" pitchFamily="34" charset="0"/>
              </a:rPr>
              <a:t>What are the components of FOG?</a:t>
            </a:r>
          </a:p>
          <a:p>
            <a:pPr lvl="1"/>
            <a:r>
              <a:rPr lang="en-US" altLang="en-US" sz="1400" dirty="0">
                <a:effectLst/>
                <a:latin typeface="Arial" panose="020B0604020202020204" pitchFamily="34" charset="0"/>
                <a:cs typeface="Arial" panose="020B0604020202020204" pitchFamily="34" charset="0"/>
              </a:rPr>
              <a:t>Fats : Chains of fatty acids found in food</a:t>
            </a:r>
          </a:p>
          <a:p>
            <a:pPr lvl="1"/>
            <a:r>
              <a:rPr lang="en-US" altLang="en-US" sz="1400" dirty="0">
                <a:effectLst/>
                <a:latin typeface="Arial" panose="020B0604020202020204" pitchFamily="34" charset="0"/>
                <a:cs typeface="Arial" panose="020B0604020202020204" pitchFamily="34" charset="0"/>
              </a:rPr>
              <a:t>Oils : Fats that are liquid at a certain temperature</a:t>
            </a:r>
          </a:p>
          <a:p>
            <a:pPr lvl="1"/>
            <a:r>
              <a:rPr lang="en-US" altLang="en-US" sz="1400" dirty="0">
                <a:effectLst/>
                <a:latin typeface="Arial" panose="020B0604020202020204" pitchFamily="34" charset="0"/>
                <a:cs typeface="Arial" panose="020B0604020202020204" pitchFamily="34" charset="0"/>
              </a:rPr>
              <a:t>Grease : Composed of a combination of fats and oils</a:t>
            </a:r>
          </a:p>
        </p:txBody>
      </p:sp>
    </p:spTree>
    <p:extLst>
      <p:ext uri="{BB962C8B-B14F-4D97-AF65-F5344CB8AC3E}">
        <p14:creationId xmlns:p14="http://schemas.microsoft.com/office/powerpoint/2010/main" val="837819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2. Methods</a:t>
            </a:r>
          </a:p>
        </p:txBody>
      </p:sp>
      <p:sp>
        <p:nvSpPr>
          <p:cNvPr id="15" name="TextBox 14">
            <a:extLst>
              <a:ext uri="{FF2B5EF4-FFF2-40B4-BE49-F238E27FC236}">
                <a16:creationId xmlns:a16="http://schemas.microsoft.com/office/drawing/2014/main" id="{155C0605-193D-D54F-A18D-3F79C315B078}"/>
              </a:ext>
            </a:extLst>
          </p:cNvPr>
          <p:cNvSpPr txBox="1"/>
          <p:nvPr/>
        </p:nvSpPr>
        <p:spPr>
          <a:xfrm>
            <a:off x="6528048" y="4149950"/>
            <a:ext cx="5129160" cy="954107"/>
          </a:xfrm>
          <a:prstGeom prst="rect">
            <a:avLst/>
          </a:prstGeom>
          <a:solidFill>
            <a:schemeClr val="accent4">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n-US" sz="1400" b="1" dirty="0">
                <a:solidFill>
                  <a:srgbClr val="000099"/>
                </a:solidFill>
                <a:latin typeface="Arial" panose="020B0604020202020204" pitchFamily="34" charset="0"/>
                <a:cs typeface="Arial" panose="020B0604020202020204" pitchFamily="34" charset="0"/>
              </a:rPr>
              <a:t>Parameters consider during development of consortium</a:t>
            </a:r>
          </a:p>
          <a:p>
            <a:pPr marL="285750" indent="-285750">
              <a:buFont typeface="Wingdings" panose="05000000000000000000" pitchFamily="2" charset="2"/>
              <a:buChar char="Ø"/>
            </a:pPr>
            <a:r>
              <a:rPr lang="en-US" sz="1400" dirty="0">
                <a:latin typeface="Arial" panose="020B0604020202020204" pitchFamily="34" charset="0"/>
                <a:cs typeface="Arial" panose="020B0604020202020204" pitchFamily="34" charset="0"/>
              </a:rPr>
              <a:t>pH</a:t>
            </a:r>
          </a:p>
          <a:p>
            <a:pPr marL="285750" indent="-285750">
              <a:buFont typeface="Wingdings" panose="05000000000000000000" pitchFamily="2" charset="2"/>
              <a:buChar char="Ø"/>
            </a:pPr>
            <a:r>
              <a:rPr lang="en-US" sz="1400" dirty="0">
                <a:latin typeface="Arial" panose="020B0604020202020204" pitchFamily="34" charset="0"/>
                <a:cs typeface="Arial" panose="020B0604020202020204" pitchFamily="34" charset="0"/>
              </a:rPr>
              <a:t>Biogas: H</a:t>
            </a:r>
            <a:r>
              <a:rPr lang="en-US" sz="1400" baseline="-25000" dirty="0">
                <a:latin typeface="Arial" panose="020B0604020202020204" pitchFamily="34" charset="0"/>
                <a:cs typeface="Arial" panose="020B0604020202020204" pitchFamily="34" charset="0"/>
              </a:rPr>
              <a:t>2</a:t>
            </a:r>
            <a:r>
              <a:rPr lang="en-US" sz="1400" dirty="0">
                <a:latin typeface="Arial" panose="020B0604020202020204" pitchFamily="34" charset="0"/>
                <a:cs typeface="Arial" panose="020B0604020202020204" pitchFamily="34" charset="0"/>
              </a:rPr>
              <a:t>, CO</a:t>
            </a:r>
            <a:r>
              <a:rPr lang="en-US" sz="1400" baseline="-25000" dirty="0">
                <a:latin typeface="Arial" panose="020B0604020202020204" pitchFamily="34" charset="0"/>
                <a:cs typeface="Arial" panose="020B0604020202020204" pitchFamily="34" charset="0"/>
              </a:rPr>
              <a:t>2, </a:t>
            </a:r>
            <a:r>
              <a:rPr lang="en-US" sz="1400" dirty="0">
                <a:latin typeface="Arial" panose="020B0604020202020204" pitchFamily="34" charset="0"/>
                <a:cs typeface="Arial" panose="020B0604020202020204" pitchFamily="34" charset="0"/>
              </a:rPr>
              <a:t>CH</a:t>
            </a:r>
            <a:r>
              <a:rPr lang="en-US" sz="1400" baseline="-25000" dirty="0">
                <a:latin typeface="Arial" panose="020B0604020202020204" pitchFamily="34" charset="0"/>
                <a:cs typeface="Arial" panose="020B0604020202020204" pitchFamily="34" charset="0"/>
              </a:rPr>
              <a:t>4</a:t>
            </a:r>
            <a:endParaRPr lang="en-US"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sz="1400" dirty="0">
                <a:latin typeface="Arial" panose="020B0604020202020204" pitchFamily="34" charset="0"/>
                <a:cs typeface="Arial" panose="020B0604020202020204" pitchFamily="34" charset="0"/>
              </a:rPr>
              <a:t>Intermittent microbial dynamics (metagenomics analysis)</a:t>
            </a:r>
          </a:p>
        </p:txBody>
      </p:sp>
      <p:sp>
        <p:nvSpPr>
          <p:cNvPr id="16" name="TextBox 15">
            <a:extLst>
              <a:ext uri="{FF2B5EF4-FFF2-40B4-BE49-F238E27FC236}">
                <a16:creationId xmlns:a16="http://schemas.microsoft.com/office/drawing/2014/main" id="{E491B9BE-3155-964B-9957-ADECB5220CB8}"/>
              </a:ext>
            </a:extLst>
          </p:cNvPr>
          <p:cNvSpPr txBox="1"/>
          <p:nvPr/>
        </p:nvSpPr>
        <p:spPr>
          <a:xfrm>
            <a:off x="6528048" y="1477899"/>
            <a:ext cx="5129160" cy="2031325"/>
          </a:xfrm>
          <a:prstGeom prst="rect">
            <a:avLst/>
          </a:prstGeom>
          <a:solidFill>
            <a:schemeClr val="accent4">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just"/>
            <a:r>
              <a:rPr lang="en-US" sz="1400" b="1" dirty="0">
                <a:solidFill>
                  <a:srgbClr val="000099"/>
                </a:solidFill>
                <a:latin typeface="Arial" panose="020B0604020202020204" pitchFamily="34" charset="0"/>
                <a:cs typeface="Arial" panose="020B0604020202020204" pitchFamily="34" charset="0"/>
              </a:rPr>
              <a:t>Methods for development of consortium</a:t>
            </a:r>
          </a:p>
          <a:p>
            <a:pPr marL="285750" indent="-285750" algn="just">
              <a:buFont typeface="Wingdings" panose="05000000000000000000" pitchFamily="2" charset="2"/>
              <a:buChar char="Ø"/>
            </a:pPr>
            <a:r>
              <a:rPr lang="en-US" sz="1400" dirty="0">
                <a:latin typeface="Arial" panose="020B0604020202020204" pitchFamily="34" charset="0"/>
                <a:cs typeface="Arial" panose="020B0604020202020204" pitchFamily="34" charset="0"/>
              </a:rPr>
              <a:t>Lab scale anaerobic bottles in fed batch process.</a:t>
            </a:r>
          </a:p>
          <a:p>
            <a:pPr marL="285750" indent="-285750" algn="just">
              <a:buFont typeface="Wingdings" panose="05000000000000000000" pitchFamily="2" charset="2"/>
              <a:buChar char="Ø"/>
            </a:pPr>
            <a:r>
              <a:rPr lang="en-US" sz="1400" dirty="0">
                <a:latin typeface="Arial" panose="020B0604020202020204" pitchFamily="34" charset="0"/>
                <a:cs typeface="Arial" panose="020B0604020202020204" pitchFamily="34" charset="0"/>
              </a:rPr>
              <a:t>ADS was activated in 1</a:t>
            </a:r>
            <a:r>
              <a:rPr lang="en-US" sz="1400" baseline="30000" dirty="0">
                <a:latin typeface="Arial" panose="020B0604020202020204" pitchFamily="34" charset="0"/>
                <a:cs typeface="Arial" panose="020B0604020202020204" pitchFamily="34" charset="0"/>
              </a:rPr>
              <a:t>st</a:t>
            </a:r>
            <a:r>
              <a:rPr lang="en-US" sz="1400" dirty="0">
                <a:latin typeface="Arial" panose="020B0604020202020204" pitchFamily="34" charset="0"/>
                <a:cs typeface="Arial" panose="020B0604020202020204" pitchFamily="34" charset="0"/>
              </a:rPr>
              <a:t> batch with combined substrate (PS + ACS at 60:40 ratio).</a:t>
            </a:r>
          </a:p>
          <a:p>
            <a:pPr marL="285750" indent="-285750" algn="just">
              <a:buFont typeface="Wingdings" panose="05000000000000000000" pitchFamily="2" charset="2"/>
              <a:buChar char="Ø"/>
            </a:pPr>
            <a:r>
              <a:rPr lang="en-US" sz="1400" dirty="0">
                <a:latin typeface="Arial" panose="020B0604020202020204" pitchFamily="34" charset="0"/>
                <a:cs typeface="Arial" panose="020B0604020202020204" pitchFamily="34" charset="0"/>
              </a:rPr>
              <a:t>Activated ADS was loaded with FOG (5% v/v).</a:t>
            </a:r>
          </a:p>
          <a:p>
            <a:pPr marL="285750" indent="-285750" algn="just">
              <a:buFont typeface="Wingdings" panose="05000000000000000000" pitchFamily="2" charset="2"/>
              <a:buChar char="Ø"/>
            </a:pPr>
            <a:r>
              <a:rPr lang="en-US" sz="1400" dirty="0">
                <a:latin typeface="Arial" panose="020B0604020202020204" pitchFamily="34" charset="0"/>
                <a:cs typeface="Arial" panose="020B0604020202020204" pitchFamily="34" charset="0"/>
              </a:rPr>
              <a:t>pH was maintained at 7.0 and at temperature at mesophilic condition.</a:t>
            </a:r>
          </a:p>
          <a:p>
            <a:pPr marL="285750" indent="-285750" algn="just">
              <a:buFont typeface="Wingdings" panose="05000000000000000000" pitchFamily="2" charset="2"/>
              <a:buChar char="Ø"/>
            </a:pPr>
            <a:r>
              <a:rPr lang="en-US" sz="1400" dirty="0">
                <a:latin typeface="Arial" panose="020B0604020202020204" pitchFamily="34" charset="0"/>
                <a:cs typeface="Arial" panose="020B0604020202020204" pitchFamily="34" charset="0"/>
              </a:rPr>
              <a:t>Multiple batches will be run to get a different microbial community adapted for higher FOG loading.</a:t>
            </a:r>
          </a:p>
        </p:txBody>
      </p:sp>
      <p:pic>
        <p:nvPicPr>
          <p:cNvPr id="19" name="Picture 2">
            <a:extLst>
              <a:ext uri="{FF2B5EF4-FFF2-40B4-BE49-F238E27FC236}">
                <a16:creationId xmlns:a16="http://schemas.microsoft.com/office/drawing/2014/main" id="{B63DF32E-FDE3-814D-9CBB-BEBB8478AC03}"/>
              </a:ext>
            </a:extLst>
          </p:cNvPr>
          <p:cNvPicPr>
            <a:picLocks noChangeAspect="1"/>
          </p:cNvPicPr>
          <p:nvPr/>
        </p:nvPicPr>
        <p:blipFill>
          <a:blip r:embed="rId3"/>
          <a:stretch>
            <a:fillRect/>
          </a:stretch>
        </p:blipFill>
        <p:spPr>
          <a:xfrm>
            <a:off x="1200831" y="1772816"/>
            <a:ext cx="4889846" cy="3534416"/>
          </a:xfrm>
          <a:prstGeom prst="rect">
            <a:avLst/>
          </a:prstGeom>
        </p:spPr>
      </p:pic>
      <p:sp>
        <p:nvSpPr>
          <p:cNvPr id="20" name="Rectangle 24">
            <a:extLst>
              <a:ext uri="{FF2B5EF4-FFF2-40B4-BE49-F238E27FC236}">
                <a16:creationId xmlns:a16="http://schemas.microsoft.com/office/drawing/2014/main" id="{43D7169D-BD84-5E49-8D72-BCCBDFA816E1}"/>
              </a:ext>
            </a:extLst>
          </p:cNvPr>
          <p:cNvSpPr/>
          <p:nvPr/>
        </p:nvSpPr>
        <p:spPr>
          <a:xfrm>
            <a:off x="1775520" y="41910"/>
            <a:ext cx="6946966"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Development of FOG degrading microbial consortium</a:t>
            </a:r>
          </a:p>
        </p:txBody>
      </p:sp>
    </p:spTree>
    <p:extLst>
      <p:ext uri="{BB962C8B-B14F-4D97-AF65-F5344CB8AC3E}">
        <p14:creationId xmlns:p14="http://schemas.microsoft.com/office/powerpoint/2010/main" val="3422263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2. Methods</a:t>
            </a:r>
          </a:p>
        </p:txBody>
      </p:sp>
      <p:sp>
        <p:nvSpPr>
          <p:cNvPr id="5" name="Rectangle 24">
            <a:extLst>
              <a:ext uri="{FF2B5EF4-FFF2-40B4-BE49-F238E27FC236}">
                <a16:creationId xmlns:a16="http://schemas.microsoft.com/office/drawing/2014/main" id="{DBA345EA-4675-514A-8865-A0566184E7D2}"/>
              </a:ext>
            </a:extLst>
          </p:cNvPr>
          <p:cNvSpPr/>
          <p:nvPr/>
        </p:nvSpPr>
        <p:spPr>
          <a:xfrm>
            <a:off x="1775520" y="41910"/>
            <a:ext cx="7488832" cy="461665"/>
          </a:xfrm>
          <a:prstGeom prst="rect">
            <a:avLst/>
          </a:prstGeom>
        </p:spPr>
        <p:txBody>
          <a:bodyPr wrap="square" anchor="ctr">
            <a:spAutoFit/>
          </a:bodyPr>
          <a:lstStyle/>
          <a:p>
            <a:r>
              <a:rPr lang="en-US" sz="2400" b="1" dirty="0">
                <a:solidFill>
                  <a:schemeClr val="tx2"/>
                </a:solidFill>
                <a:latin typeface="DIN 1451 Mittelschrift" panose="020B0603050302020204" pitchFamily="34" charset="0"/>
              </a:rPr>
              <a:t>Metagenomics analysis for</a:t>
            </a:r>
            <a:r>
              <a:rPr lang="ko-KR" altLang="en-US" sz="2400" b="1" dirty="0">
                <a:solidFill>
                  <a:schemeClr val="tx2"/>
                </a:solidFill>
                <a:latin typeface="DIN 1451 Mittelschrift" panose="020B0603050302020204" pitchFamily="34" charset="0"/>
              </a:rPr>
              <a:t> </a:t>
            </a:r>
            <a:r>
              <a:rPr lang="en-US" sz="2400" b="1" dirty="0">
                <a:solidFill>
                  <a:schemeClr val="tx2"/>
                </a:solidFill>
                <a:latin typeface="DIN 1451 Mittelschrift" panose="020B0603050302020204" pitchFamily="34" charset="0"/>
              </a:rPr>
              <a:t>microbial dynamics studies</a:t>
            </a:r>
          </a:p>
        </p:txBody>
      </p:sp>
      <p:grpSp>
        <p:nvGrpSpPr>
          <p:cNvPr id="7" name="Group 11">
            <a:extLst>
              <a:ext uri="{FF2B5EF4-FFF2-40B4-BE49-F238E27FC236}">
                <a16:creationId xmlns:a16="http://schemas.microsoft.com/office/drawing/2014/main" id="{346A4806-829D-DC47-B025-484BEDE93190}"/>
              </a:ext>
            </a:extLst>
          </p:cNvPr>
          <p:cNvGrpSpPr/>
          <p:nvPr/>
        </p:nvGrpSpPr>
        <p:grpSpPr>
          <a:xfrm>
            <a:off x="348982" y="558446"/>
            <a:ext cx="2964017" cy="2023100"/>
            <a:chOff x="196755" y="1217960"/>
            <a:chExt cx="4051218" cy="3002466"/>
          </a:xfrm>
        </p:grpSpPr>
        <p:cxnSp>
          <p:nvCxnSpPr>
            <p:cNvPr id="9" name="Straight Connector 6">
              <a:extLst>
                <a:ext uri="{FF2B5EF4-FFF2-40B4-BE49-F238E27FC236}">
                  <a16:creationId xmlns:a16="http://schemas.microsoft.com/office/drawing/2014/main" id="{AE767764-ACD1-7447-8681-E0250B571EE7}"/>
                </a:ext>
              </a:extLst>
            </p:cNvPr>
            <p:cNvCxnSpPr/>
            <p:nvPr/>
          </p:nvCxnSpPr>
          <p:spPr>
            <a:xfrm>
              <a:off x="1994400" y="1933980"/>
              <a:ext cx="0" cy="1774020"/>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39">
              <a:extLst>
                <a:ext uri="{FF2B5EF4-FFF2-40B4-BE49-F238E27FC236}">
                  <a16:creationId xmlns:a16="http://schemas.microsoft.com/office/drawing/2014/main" id="{AD2C8A98-758D-3A43-B711-7AC67BE8B8C9}"/>
                </a:ext>
              </a:extLst>
            </p:cNvPr>
            <p:cNvCxnSpPr/>
            <p:nvPr/>
          </p:nvCxnSpPr>
          <p:spPr>
            <a:xfrm>
              <a:off x="1383600" y="1933980"/>
              <a:ext cx="0" cy="1774020"/>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40">
              <a:extLst>
                <a:ext uri="{FF2B5EF4-FFF2-40B4-BE49-F238E27FC236}">
                  <a16:creationId xmlns:a16="http://schemas.microsoft.com/office/drawing/2014/main" id="{D7DE11A3-1686-7244-9D0E-812782F7BF7F}"/>
                </a:ext>
              </a:extLst>
            </p:cNvPr>
            <p:cNvCxnSpPr/>
            <p:nvPr/>
          </p:nvCxnSpPr>
          <p:spPr>
            <a:xfrm>
              <a:off x="3219600" y="1631580"/>
              <a:ext cx="0" cy="2103120"/>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42">
              <a:extLst>
                <a:ext uri="{FF2B5EF4-FFF2-40B4-BE49-F238E27FC236}">
                  <a16:creationId xmlns:a16="http://schemas.microsoft.com/office/drawing/2014/main" id="{2D72D1FE-3DED-CD42-91F3-41173C77243D}"/>
                </a:ext>
              </a:extLst>
            </p:cNvPr>
            <p:cNvCxnSpPr/>
            <p:nvPr/>
          </p:nvCxnSpPr>
          <p:spPr>
            <a:xfrm>
              <a:off x="2616000" y="1631580"/>
              <a:ext cx="0" cy="2103120"/>
            </a:xfrm>
            <a:prstGeom prst="line">
              <a:avLst/>
            </a:prstGeom>
            <a:ln w="19050">
              <a:solidFill>
                <a:srgbClr val="0070C0"/>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8" name="Object 23">
              <a:extLst>
                <a:ext uri="{FF2B5EF4-FFF2-40B4-BE49-F238E27FC236}">
                  <a16:creationId xmlns:a16="http://schemas.microsoft.com/office/drawing/2014/main" id="{CB41BE75-33C7-9148-AC5E-8600BE05C85B}"/>
                </a:ext>
              </a:extLst>
            </p:cNvPr>
            <p:cNvGraphicFramePr>
              <a:graphicFrameLocks noChangeAspect="1"/>
            </p:cNvGraphicFramePr>
            <p:nvPr>
              <p:extLst>
                <p:ext uri="{D42A27DB-BD31-4B8C-83A1-F6EECF244321}">
                  <p14:modId xmlns:p14="http://schemas.microsoft.com/office/powerpoint/2010/main" val="1111004751"/>
                </p:ext>
              </p:extLst>
            </p:nvPr>
          </p:nvGraphicFramePr>
          <p:xfrm>
            <a:off x="196755" y="1217960"/>
            <a:ext cx="4051218" cy="3002466"/>
          </p:xfrm>
          <a:graphic>
            <a:graphicData uri="http://schemas.openxmlformats.org/presentationml/2006/ole">
              <mc:AlternateContent xmlns:mc="http://schemas.openxmlformats.org/markup-compatibility/2006">
                <mc:Choice xmlns:v="urn:schemas-microsoft-com:vml" Requires="v">
                  <p:oleObj name="Graph" r:id="rId3" imgW="3920760" imgH="3000960" progId="Origin50.Graph">
                    <p:embed/>
                  </p:oleObj>
                </mc:Choice>
                <mc:Fallback>
                  <p:oleObj name="Graph" r:id="rId3" imgW="3920760" imgH="3000960" progId="Origin50.Graph">
                    <p:embed/>
                    <p:pic>
                      <p:nvPicPr>
                        <p:cNvPr id="24" name="Object 23"/>
                        <p:cNvPicPr/>
                        <p:nvPr/>
                      </p:nvPicPr>
                      <p:blipFill>
                        <a:blip r:embed="rId4"/>
                        <a:stretch>
                          <a:fillRect/>
                        </a:stretch>
                      </p:blipFill>
                      <p:spPr>
                        <a:xfrm>
                          <a:off x="196755" y="1217960"/>
                          <a:ext cx="4051218" cy="3002466"/>
                        </a:xfrm>
                        <a:prstGeom prst="rect">
                          <a:avLst/>
                        </a:prstGeom>
                      </p:spPr>
                    </p:pic>
                  </p:oleObj>
                </mc:Fallback>
              </mc:AlternateContent>
            </a:graphicData>
          </a:graphic>
        </p:graphicFrame>
      </p:grpSp>
      <p:pic>
        <p:nvPicPr>
          <p:cNvPr id="15" name="Picture 12">
            <a:extLst>
              <a:ext uri="{FF2B5EF4-FFF2-40B4-BE49-F238E27FC236}">
                <a16:creationId xmlns:a16="http://schemas.microsoft.com/office/drawing/2014/main" id="{BEB6C788-180A-514F-9A49-CA24BAE5D02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334785" y="1426601"/>
            <a:ext cx="5564526" cy="4446509"/>
          </a:xfrm>
          <a:prstGeom prst="rect">
            <a:avLst/>
          </a:prstGeom>
        </p:spPr>
      </p:pic>
      <p:sp>
        <p:nvSpPr>
          <p:cNvPr id="16" name="TextBox 15">
            <a:extLst>
              <a:ext uri="{FF2B5EF4-FFF2-40B4-BE49-F238E27FC236}">
                <a16:creationId xmlns:a16="http://schemas.microsoft.com/office/drawing/2014/main" id="{897C5494-93C0-074B-A01D-8F063B59EB62}"/>
              </a:ext>
            </a:extLst>
          </p:cNvPr>
          <p:cNvSpPr txBox="1"/>
          <p:nvPr/>
        </p:nvSpPr>
        <p:spPr>
          <a:xfrm>
            <a:off x="647339" y="2510011"/>
            <a:ext cx="2539140" cy="553998"/>
          </a:xfrm>
          <a:prstGeom prst="rect">
            <a:avLst/>
          </a:prstGeom>
          <a:noFill/>
        </p:spPr>
        <p:txBody>
          <a:bodyPr wrap="square" rtlCol="0">
            <a:spAutoFit/>
          </a:bodyPr>
          <a:lstStyle/>
          <a:p>
            <a:pPr algn="just"/>
            <a:r>
              <a:rPr lang="en-US" sz="1000" dirty="0">
                <a:latin typeface="Arial" panose="020B0604020202020204" pitchFamily="34" charset="0"/>
                <a:cs typeface="Arial" panose="020B0604020202020204" pitchFamily="34" charset="0"/>
              </a:rPr>
              <a:t>Fig. The retrieval of samples at regular</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time intervals from the anaerobic digester for the metagenomics analysis.</a:t>
            </a:r>
          </a:p>
        </p:txBody>
      </p:sp>
      <p:sp>
        <p:nvSpPr>
          <p:cNvPr id="22" name="Rectangle 63">
            <a:extLst>
              <a:ext uri="{FF2B5EF4-FFF2-40B4-BE49-F238E27FC236}">
                <a16:creationId xmlns:a16="http://schemas.microsoft.com/office/drawing/2014/main" id="{57D272EA-1627-A74B-8EDF-13CF234317EF}"/>
              </a:ext>
            </a:extLst>
          </p:cNvPr>
          <p:cNvSpPr/>
          <p:nvPr/>
        </p:nvSpPr>
        <p:spPr>
          <a:xfrm>
            <a:off x="8400256" y="1089684"/>
            <a:ext cx="2272874" cy="276999"/>
          </a:xfrm>
          <a:prstGeom prst="rect">
            <a:avLst/>
          </a:prstGeom>
        </p:spPr>
        <p:txBody>
          <a:bodyPr wrap="square">
            <a:spAutoFit/>
          </a:bodyPr>
          <a:lstStyle/>
          <a:p>
            <a:r>
              <a:rPr lang="en-US" altLang="ko-KR" sz="1200" b="1" dirty="0">
                <a:solidFill>
                  <a:schemeClr val="accent2">
                    <a:lumMod val="75000"/>
                  </a:schemeClr>
                </a:solidFill>
                <a:latin typeface="Arial" panose="020B0604020202020204" pitchFamily="34" charset="0"/>
                <a:cs typeface="Arial" panose="020B0604020202020204" pitchFamily="34" charset="0"/>
              </a:rPr>
              <a:t>Bioinformatics Analysis</a:t>
            </a:r>
            <a:endParaRPr lang="en-US" sz="1200" b="1" dirty="0">
              <a:solidFill>
                <a:schemeClr val="accent2">
                  <a:lumMod val="75000"/>
                </a:schemeClr>
              </a:solidFill>
              <a:latin typeface="Arial" panose="020B0604020202020204" pitchFamily="34" charset="0"/>
              <a:cs typeface="Arial" panose="020B0604020202020204" pitchFamily="34" charset="0"/>
            </a:endParaRPr>
          </a:p>
        </p:txBody>
      </p:sp>
      <p:pic>
        <p:nvPicPr>
          <p:cNvPr id="18" name="그림 5">
            <a:extLst>
              <a:ext uri="{FF2B5EF4-FFF2-40B4-BE49-F238E27FC236}">
                <a16:creationId xmlns:a16="http://schemas.microsoft.com/office/drawing/2014/main" id="{421CD3FF-1C79-4842-95E1-3E0F4D26194C}"/>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2651810" y="4295800"/>
            <a:ext cx="2969649" cy="1577626"/>
          </a:xfrm>
          <a:prstGeom prst="rect">
            <a:avLst/>
          </a:prstGeom>
        </p:spPr>
      </p:pic>
      <p:pic>
        <p:nvPicPr>
          <p:cNvPr id="23" name="그림 5">
            <a:extLst>
              <a:ext uri="{FF2B5EF4-FFF2-40B4-BE49-F238E27FC236}">
                <a16:creationId xmlns:a16="http://schemas.microsoft.com/office/drawing/2014/main" id="{722562B5-842E-C54B-AAB2-395CCE3DC3C5}"/>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4974236" y="1536120"/>
            <a:ext cx="1792094" cy="918389"/>
          </a:xfrm>
          <a:prstGeom prst="rect">
            <a:avLst/>
          </a:prstGeom>
        </p:spPr>
      </p:pic>
      <p:pic>
        <p:nvPicPr>
          <p:cNvPr id="27" name="그림 5">
            <a:extLst>
              <a:ext uri="{FF2B5EF4-FFF2-40B4-BE49-F238E27FC236}">
                <a16:creationId xmlns:a16="http://schemas.microsoft.com/office/drawing/2014/main" id="{9B59172A-E867-0C49-B1D1-A144871BA7D6}"/>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4643074" y="986953"/>
            <a:ext cx="2558987" cy="482463"/>
          </a:xfrm>
          <a:prstGeom prst="rect">
            <a:avLst/>
          </a:prstGeom>
        </p:spPr>
      </p:pic>
      <p:grpSp>
        <p:nvGrpSpPr>
          <p:cNvPr id="3" name="그룹 2">
            <a:extLst>
              <a:ext uri="{FF2B5EF4-FFF2-40B4-BE49-F238E27FC236}">
                <a16:creationId xmlns:a16="http://schemas.microsoft.com/office/drawing/2014/main" id="{CF52D501-E755-FC43-A529-760938D722CA}"/>
              </a:ext>
            </a:extLst>
          </p:cNvPr>
          <p:cNvGrpSpPr/>
          <p:nvPr/>
        </p:nvGrpSpPr>
        <p:grpSpPr>
          <a:xfrm>
            <a:off x="195419" y="3709363"/>
            <a:ext cx="2341338" cy="2012693"/>
            <a:chOff x="453386" y="3648555"/>
            <a:chExt cx="2341338" cy="2012693"/>
          </a:xfrm>
        </p:grpSpPr>
        <p:pic>
          <p:nvPicPr>
            <p:cNvPr id="14" name="그림 5">
              <a:extLst>
                <a:ext uri="{FF2B5EF4-FFF2-40B4-BE49-F238E27FC236}">
                  <a16:creationId xmlns:a16="http://schemas.microsoft.com/office/drawing/2014/main" id="{5A867CBF-90F1-A249-8FB5-476C7D80FE90}"/>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734732" y="3648555"/>
              <a:ext cx="2059992" cy="2012693"/>
            </a:xfrm>
            <a:prstGeom prst="rect">
              <a:avLst/>
            </a:prstGeom>
          </p:spPr>
        </p:pic>
        <p:sp>
          <p:nvSpPr>
            <p:cNvPr id="2" name="모서리가 둥근 직사각형 1">
              <a:extLst>
                <a:ext uri="{FF2B5EF4-FFF2-40B4-BE49-F238E27FC236}">
                  <a16:creationId xmlns:a16="http://schemas.microsoft.com/office/drawing/2014/main" id="{9E652BA3-313B-8C4B-9A77-627ABB811DC7}"/>
                </a:ext>
              </a:extLst>
            </p:cNvPr>
            <p:cNvSpPr/>
            <p:nvPr/>
          </p:nvSpPr>
          <p:spPr>
            <a:xfrm>
              <a:off x="453386" y="3879700"/>
              <a:ext cx="437864" cy="36004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ore-KR"/>
            </a:p>
          </p:txBody>
        </p:sp>
        <p:sp>
          <p:nvSpPr>
            <p:cNvPr id="28" name="모서리가 둥근 직사각형 27">
              <a:extLst>
                <a:ext uri="{FF2B5EF4-FFF2-40B4-BE49-F238E27FC236}">
                  <a16:creationId xmlns:a16="http://schemas.microsoft.com/office/drawing/2014/main" id="{14B53F58-0D10-CC46-BC91-9DE123C7C9B1}"/>
                </a:ext>
              </a:extLst>
            </p:cNvPr>
            <p:cNvSpPr/>
            <p:nvPr/>
          </p:nvSpPr>
          <p:spPr>
            <a:xfrm>
              <a:off x="487172" y="4971935"/>
              <a:ext cx="437864" cy="36004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ore-KR"/>
            </a:p>
          </p:txBody>
        </p:sp>
      </p:grpSp>
      <p:pic>
        <p:nvPicPr>
          <p:cNvPr id="29" name="그림 5">
            <a:extLst>
              <a:ext uri="{FF2B5EF4-FFF2-40B4-BE49-F238E27FC236}">
                <a16:creationId xmlns:a16="http://schemas.microsoft.com/office/drawing/2014/main" id="{57833EDF-AEEE-7549-B13C-27DD4659F262}"/>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1419189" y="3081289"/>
            <a:ext cx="175143" cy="568566"/>
          </a:xfrm>
          <a:prstGeom prst="rect">
            <a:avLst/>
          </a:prstGeom>
        </p:spPr>
      </p:pic>
      <p:cxnSp>
        <p:nvCxnSpPr>
          <p:cNvPr id="4" name="꺾인 연결선[E] 3">
            <a:extLst>
              <a:ext uri="{FF2B5EF4-FFF2-40B4-BE49-F238E27FC236}">
                <a16:creationId xmlns:a16="http://schemas.microsoft.com/office/drawing/2014/main" id="{3B264508-D3BF-BD4A-B0FA-ECF8E3CE2C45}"/>
              </a:ext>
            </a:extLst>
          </p:cNvPr>
          <p:cNvCxnSpPr>
            <a:cxnSpLocks/>
            <a:stCxn id="18" idx="3"/>
            <a:endCxn id="23" idx="2"/>
          </p:cNvCxnSpPr>
          <p:nvPr/>
        </p:nvCxnSpPr>
        <p:spPr>
          <a:xfrm flipV="1">
            <a:off x="5621459" y="2454509"/>
            <a:ext cx="248824" cy="2630104"/>
          </a:xfrm>
          <a:prstGeom prst="bentConnector2">
            <a:avLst/>
          </a:prstGeom>
          <a:ln w="19050">
            <a:solidFill>
              <a:srgbClr val="42515A"/>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19">
            <a:extLst>
              <a:ext uri="{FF2B5EF4-FFF2-40B4-BE49-F238E27FC236}">
                <a16:creationId xmlns:a16="http://schemas.microsoft.com/office/drawing/2014/main" id="{4C793A71-8B72-BB45-8F8B-E7A44FFD2798}"/>
              </a:ext>
            </a:extLst>
          </p:cNvPr>
          <p:cNvSpPr/>
          <p:nvPr/>
        </p:nvSpPr>
        <p:spPr>
          <a:xfrm>
            <a:off x="2718169" y="3663509"/>
            <a:ext cx="1921423" cy="276999"/>
          </a:xfrm>
          <a:prstGeom prst="rect">
            <a:avLst/>
          </a:prstGeom>
          <a:solidFill>
            <a:schemeClr val="bg1"/>
          </a:solidFill>
          <a:ln>
            <a:noFill/>
          </a:ln>
        </p:spPr>
        <p:txBody>
          <a:bodyPr wrap="none">
            <a:spAutoFit/>
          </a:bodyPr>
          <a:lstStyle/>
          <a:p>
            <a:r>
              <a:rPr lang="en-US" sz="1200" b="1" dirty="0">
                <a:solidFill>
                  <a:schemeClr val="accent2">
                    <a:lumMod val="75000"/>
                  </a:schemeClr>
                </a:solidFill>
                <a:latin typeface="Arial" panose="020B0604020202020204" pitchFamily="34" charset="0"/>
                <a:cs typeface="Arial" panose="020B0604020202020204" pitchFamily="34" charset="0"/>
              </a:rPr>
              <a:t>Metagenomics Analysis</a:t>
            </a:r>
          </a:p>
        </p:txBody>
      </p:sp>
      <p:sp>
        <p:nvSpPr>
          <p:cNvPr id="33" name="모서리가 둥근 직사각형 32">
            <a:extLst>
              <a:ext uri="{FF2B5EF4-FFF2-40B4-BE49-F238E27FC236}">
                <a16:creationId xmlns:a16="http://schemas.microsoft.com/office/drawing/2014/main" id="{9A411887-0B64-4D4A-8606-7C9E6FE06A63}"/>
              </a:ext>
            </a:extLst>
          </p:cNvPr>
          <p:cNvSpPr/>
          <p:nvPr/>
        </p:nvSpPr>
        <p:spPr>
          <a:xfrm>
            <a:off x="7831957" y="1204635"/>
            <a:ext cx="437864" cy="369165"/>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ore-KR"/>
          </a:p>
        </p:txBody>
      </p:sp>
      <p:cxnSp>
        <p:nvCxnSpPr>
          <p:cNvPr id="44" name="직선 화살표 연결선 43">
            <a:extLst>
              <a:ext uri="{FF2B5EF4-FFF2-40B4-BE49-F238E27FC236}">
                <a16:creationId xmlns:a16="http://schemas.microsoft.com/office/drawing/2014/main" id="{080FE824-58EA-564D-9EBB-C9A7569738BC}"/>
              </a:ext>
            </a:extLst>
          </p:cNvPr>
          <p:cNvCxnSpPr>
            <a:cxnSpLocks/>
          </p:cNvCxnSpPr>
          <p:nvPr/>
        </p:nvCxnSpPr>
        <p:spPr>
          <a:xfrm>
            <a:off x="6600056" y="1844824"/>
            <a:ext cx="648072" cy="0"/>
          </a:xfrm>
          <a:prstGeom prst="straightConnector1">
            <a:avLst/>
          </a:prstGeom>
          <a:ln w="19050">
            <a:solidFill>
              <a:srgbClr val="000000"/>
            </a:solidFill>
            <a:tailEnd type="triangle"/>
          </a:ln>
        </p:spPr>
        <p:style>
          <a:lnRef idx="1">
            <a:schemeClr val="accent1"/>
          </a:lnRef>
          <a:fillRef idx="0">
            <a:schemeClr val="accent1"/>
          </a:fillRef>
          <a:effectRef idx="0">
            <a:schemeClr val="accent1"/>
          </a:effectRef>
          <a:fontRef idx="minor">
            <a:schemeClr val="tx1"/>
          </a:fontRef>
        </p:style>
      </p:cxnSp>
      <p:pic>
        <p:nvPicPr>
          <p:cNvPr id="26" name="그림 5">
            <a:extLst>
              <a:ext uri="{FF2B5EF4-FFF2-40B4-BE49-F238E27FC236}">
                <a16:creationId xmlns:a16="http://schemas.microsoft.com/office/drawing/2014/main" id="{70D81F71-5B53-A24B-93B0-0F71A027C4C8}"/>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rot="16200000">
            <a:off x="2295816" y="4866368"/>
            <a:ext cx="175143" cy="568566"/>
          </a:xfrm>
          <a:prstGeom prst="rect">
            <a:avLst/>
          </a:prstGeom>
        </p:spPr>
      </p:pic>
      <p:sp>
        <p:nvSpPr>
          <p:cNvPr id="34" name="모서리가 둥근 직사각형 33">
            <a:extLst>
              <a:ext uri="{FF2B5EF4-FFF2-40B4-BE49-F238E27FC236}">
                <a16:creationId xmlns:a16="http://schemas.microsoft.com/office/drawing/2014/main" id="{909249CA-3C3A-EA45-AF2E-97B38CFA0FBF}"/>
              </a:ext>
            </a:extLst>
          </p:cNvPr>
          <p:cNvSpPr/>
          <p:nvPr/>
        </p:nvSpPr>
        <p:spPr>
          <a:xfrm>
            <a:off x="7836003" y="1212727"/>
            <a:ext cx="437864" cy="369165"/>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ore-KR"/>
          </a:p>
        </p:txBody>
      </p:sp>
    </p:spTree>
    <p:extLst>
      <p:ext uri="{BB962C8B-B14F-4D97-AF65-F5344CB8AC3E}">
        <p14:creationId xmlns:p14="http://schemas.microsoft.com/office/powerpoint/2010/main" val="2673280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2" y="41910"/>
            <a:ext cx="3212739"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Characterization of FOG</a:t>
            </a:r>
            <a:endParaRPr lang="en-US" sz="2400" dirty="0"/>
          </a:p>
        </p:txBody>
      </p:sp>
      <p:graphicFrame>
        <p:nvGraphicFramePr>
          <p:cNvPr id="6" name="Table 5">
            <a:extLst>
              <a:ext uri="{FF2B5EF4-FFF2-40B4-BE49-F238E27FC236}">
                <a16:creationId xmlns:a16="http://schemas.microsoft.com/office/drawing/2014/main" id="{BD7BB3C9-6015-024C-908C-2A8D9D5518F0}"/>
              </a:ext>
            </a:extLst>
          </p:cNvPr>
          <p:cNvGraphicFramePr>
            <a:graphicFrameLocks noGrp="1"/>
          </p:cNvGraphicFramePr>
          <p:nvPr>
            <p:extLst>
              <p:ext uri="{D42A27DB-BD31-4B8C-83A1-F6EECF244321}">
                <p14:modId xmlns:p14="http://schemas.microsoft.com/office/powerpoint/2010/main" val="3811819085"/>
              </p:ext>
            </p:extLst>
          </p:nvPr>
        </p:nvGraphicFramePr>
        <p:xfrm>
          <a:off x="6980300" y="627471"/>
          <a:ext cx="4104456" cy="4344983"/>
        </p:xfrm>
        <a:graphic>
          <a:graphicData uri="http://schemas.openxmlformats.org/drawingml/2006/table">
            <a:tbl>
              <a:tblPr>
                <a:tableStyleId>{2D5ABB26-0587-4C30-8999-92F81FD0307C}</a:tableStyleId>
              </a:tblPr>
              <a:tblGrid>
                <a:gridCol w="1319137">
                  <a:extLst>
                    <a:ext uri="{9D8B030D-6E8A-4147-A177-3AD203B41FA5}">
                      <a16:colId xmlns:a16="http://schemas.microsoft.com/office/drawing/2014/main" val="80732458"/>
                    </a:ext>
                  </a:extLst>
                </a:gridCol>
                <a:gridCol w="1679785">
                  <a:extLst>
                    <a:ext uri="{9D8B030D-6E8A-4147-A177-3AD203B41FA5}">
                      <a16:colId xmlns:a16="http://schemas.microsoft.com/office/drawing/2014/main" val="378829230"/>
                    </a:ext>
                  </a:extLst>
                </a:gridCol>
                <a:gridCol w="1105534">
                  <a:extLst>
                    <a:ext uri="{9D8B030D-6E8A-4147-A177-3AD203B41FA5}">
                      <a16:colId xmlns:a16="http://schemas.microsoft.com/office/drawing/2014/main" val="1765645213"/>
                    </a:ext>
                  </a:extLst>
                </a:gridCol>
              </a:tblGrid>
              <a:tr h="167281">
                <a:tc gridSpan="3">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en-US" sz="200" b="0" dirty="0">
                        <a:latin typeface="Times New Roman" panose="02020603050405020304" pitchFamily="18" charset="0"/>
                        <a:ea typeface="+mj-ea"/>
                        <a:cs typeface="Times New Roman" panose="02020603050405020304" pitchFamily="18" charset="0"/>
                      </a:endParaRPr>
                    </a:p>
                  </a:txBody>
                  <a:tcPr marL="0" marR="0" marT="0" marB="0"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pPr marL="0" marR="0" algn="l" latinLnBrk="0">
                        <a:lnSpc>
                          <a:spcPct val="107000"/>
                        </a:lnSpc>
                        <a:spcBef>
                          <a:spcPts val="0"/>
                        </a:spcBef>
                        <a:spcAft>
                          <a:spcPts val="0"/>
                        </a:spcAft>
                      </a:pPr>
                      <a:endParaRPr lang="en-US" sz="90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49" marB="33949"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5200193"/>
                  </a:ext>
                </a:extLst>
              </a:tr>
              <a:tr h="223354">
                <a:tc gridSpan="2">
                  <a:txBody>
                    <a:bodyPr/>
                    <a:lstStyle/>
                    <a:p>
                      <a:pPr marL="0" marR="0" algn="l" latinLnBrk="0">
                        <a:lnSpc>
                          <a:spcPct val="115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Properties</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FOG</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3172728"/>
                  </a:ext>
                </a:extLst>
              </a:tr>
              <a:tr h="223354">
                <a:tc rowSpan="8">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Proximate analysis</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0" marR="0" marT="0" marB="0" anchor="ctr">
                    <a:lnT w="12700" cap="flat" cmpd="sng" algn="ctr">
                      <a:solidFill>
                        <a:schemeClr val="tx1"/>
                      </a:solidFill>
                      <a:prstDash val="solid"/>
                      <a:round/>
                      <a:headEnd type="none" w="med" len="med"/>
                      <a:tailEnd type="none" w="med" len="med"/>
                    </a:lnT>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Total solids (wt.%)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lnT w="12700" cap="flat" cmpd="sng" algn="ctr">
                      <a:solidFill>
                        <a:schemeClr val="tx1"/>
                      </a:solidFill>
                      <a:prstDash val="solid"/>
                      <a:round/>
                      <a:headEnd type="none" w="med" len="med"/>
                      <a:tailEnd type="none" w="med" len="med"/>
                    </a:lnT>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95.40 ± 0.11</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427042646"/>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Volatile solids (wt.%)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96.80 ± 0.12</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1408435426"/>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Ash (wt.%)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3.05 ± 0.11</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406870211"/>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Fixed carbon (wt.%)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0.15 ± 0.01</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446192183"/>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Total carbohydrate (wt.%)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ND</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322166097"/>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Total protein (wt.%)</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7.15 ± 0.44</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3693448634"/>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Total lipid (wt.%)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94.39 ± 4.67</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3331030322"/>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COD (%)</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330.9</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2343016827"/>
                  </a:ext>
                </a:extLst>
              </a:tr>
              <a:tr h="223354">
                <a:tc rowSpan="6">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Ultimate analysis</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0" marR="0" marT="0" marB="0" anchor="ct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Total carbon (wt.%)</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77.51 ± 0.12</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763558558"/>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Total nitrogen (wt.%)</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1.14 ± 0.07</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362124655"/>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Total hydrogen (wt.%)</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16.32 ± 0.34</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306952467"/>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Total sulfur (wt.%)</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1.48 ± 0.15</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2971589190"/>
                  </a:ext>
                </a:extLst>
              </a:tr>
              <a:tr h="393709">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Total oxygen (wt.%)</a:t>
                      </a:r>
                      <a:endParaRPr lang="en-US" sz="900" b="0" kern="100" dirty="0">
                        <a:effectLst/>
                        <a:latin typeface="Times New Roman" panose="02020603050405020304" pitchFamily="18" charset="0"/>
                        <a:cs typeface="Times New Roman" panose="02020603050405020304" pitchFamily="18" charset="0"/>
                      </a:endParaRPr>
                    </a:p>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(by difference)</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3.55 ± 0.20</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1335692970"/>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C/N ratio</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68.29</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121498594"/>
                  </a:ext>
                </a:extLst>
              </a:tr>
              <a:tr h="223354">
                <a:tc rowSpan="2">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Physical properties</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0" marR="0" marT="0" marB="0" anchor="ctr">
                    <a:lnB w="12700" cap="flat" cmpd="sng" algn="ctr">
                      <a:solidFill>
                        <a:schemeClr val="tx1"/>
                      </a:solidFill>
                      <a:prstDash val="solid"/>
                      <a:round/>
                      <a:headEnd type="none" w="med" len="med"/>
                      <a:tailEnd type="none" w="med" len="med"/>
                    </a:lnB>
                  </a:tcPr>
                </a:tc>
                <a:tc>
                  <a:txBody>
                    <a:bodyPr/>
                    <a:lstStyle/>
                    <a:p>
                      <a:pPr marL="0" marR="0" algn="l" latinLnBrk="0">
                        <a:lnSpc>
                          <a:spcPct val="107000"/>
                        </a:lnSpc>
                        <a:spcBef>
                          <a:spcPts val="0"/>
                        </a:spcBef>
                        <a:spcAft>
                          <a:spcPts val="0"/>
                        </a:spcAft>
                      </a:pPr>
                      <a:r>
                        <a:rPr lang="en-US" sz="1100" b="0" kern="100">
                          <a:effectLst/>
                          <a:latin typeface="Times New Roman" panose="02020603050405020304" pitchFamily="18" charset="0"/>
                          <a:cs typeface="Times New Roman" panose="02020603050405020304" pitchFamily="18" charset="0"/>
                        </a:rPr>
                        <a:t>pH</a:t>
                      </a:r>
                      <a:endParaRPr lang="en-US" sz="900" b="0" kern="10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4.65 ± 0.01</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tc>
                <a:extLst>
                  <a:ext uri="{0D108BD9-81ED-4DB2-BD59-A6C34878D82A}">
                    <a16:rowId xmlns:a16="http://schemas.microsoft.com/office/drawing/2014/main" val="4274370750"/>
                  </a:ext>
                </a:extLst>
              </a:tr>
              <a:tr h="223354">
                <a:tc vMerge="1">
                  <a:txBody>
                    <a:bodyPr/>
                    <a:lstStyle/>
                    <a:p>
                      <a:endParaRPr lang="en-US"/>
                    </a:p>
                  </a:txBody>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Calorific value (kJ g‾</a:t>
                      </a:r>
                      <a:r>
                        <a:rPr lang="en-US" sz="1100" b="0" kern="100" baseline="30000" dirty="0">
                          <a:effectLst/>
                          <a:latin typeface="Times New Roman" panose="02020603050405020304" pitchFamily="18" charset="0"/>
                          <a:cs typeface="Times New Roman" panose="02020603050405020304" pitchFamily="18" charset="0"/>
                        </a:rPr>
                        <a:t>1</a:t>
                      </a:r>
                      <a:r>
                        <a:rPr lang="en-US" sz="1100" b="0" kern="100" dirty="0">
                          <a:effectLst/>
                          <a:latin typeface="Times New Roman" panose="02020603050405020304" pitchFamily="18" charset="0"/>
                          <a:cs typeface="Times New Roman" panose="02020603050405020304" pitchFamily="18" charset="0"/>
                        </a:rPr>
                        <a:t>)</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lnB w="12700" cap="flat" cmpd="sng" algn="ctr">
                      <a:solidFill>
                        <a:schemeClr val="tx1"/>
                      </a:solidFill>
                      <a:prstDash val="solid"/>
                      <a:round/>
                      <a:headEnd type="none" w="med" len="med"/>
                      <a:tailEnd type="none" w="med" len="med"/>
                    </a:lnB>
                  </a:tcPr>
                </a:tc>
                <a:tc>
                  <a:txBody>
                    <a:bodyPr/>
                    <a:lstStyle/>
                    <a:p>
                      <a:pPr marL="0" marR="0" algn="l" latinLnBrk="0">
                        <a:lnSpc>
                          <a:spcPct val="107000"/>
                        </a:lnSpc>
                        <a:spcBef>
                          <a:spcPts val="0"/>
                        </a:spcBef>
                        <a:spcAft>
                          <a:spcPts val="0"/>
                        </a:spcAft>
                      </a:pPr>
                      <a:r>
                        <a:rPr lang="en-US" sz="1100" b="0" kern="100" dirty="0">
                          <a:effectLst/>
                          <a:latin typeface="Times New Roman" panose="02020603050405020304" pitchFamily="18" charset="0"/>
                          <a:cs typeface="Times New Roman" panose="02020603050405020304" pitchFamily="18" charset="0"/>
                        </a:rPr>
                        <a:t>39.47 ± 0.03</a:t>
                      </a:r>
                      <a:endParaRPr lang="en-US" sz="900" b="0" kern="100" dirty="0">
                        <a:effectLst/>
                        <a:latin typeface="Times New Roman" panose="02020603050405020304" pitchFamily="18" charset="0"/>
                        <a:ea typeface="맑은 고딕" panose="020B0503020000020004" pitchFamily="50" charset="-127"/>
                        <a:cs typeface="Times New Roman" panose="02020603050405020304" pitchFamily="18" charset="0"/>
                      </a:endParaRPr>
                    </a:p>
                  </a:txBody>
                  <a:tcPr marL="67898" marR="67898" marT="33936" marB="33936"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94386276"/>
                  </a:ext>
                </a:extLst>
              </a:tr>
            </a:tbl>
          </a:graphicData>
        </a:graphic>
      </p:graphicFrame>
      <p:sp>
        <p:nvSpPr>
          <p:cNvPr id="7" name="TextBox 3">
            <a:extLst>
              <a:ext uri="{FF2B5EF4-FFF2-40B4-BE49-F238E27FC236}">
                <a16:creationId xmlns:a16="http://schemas.microsoft.com/office/drawing/2014/main" id="{E360A0BC-B27F-4148-8B6F-0FFF8CE9611D}"/>
              </a:ext>
            </a:extLst>
          </p:cNvPr>
          <p:cNvSpPr txBox="1">
            <a:spLocks noChangeArrowheads="1"/>
          </p:cNvSpPr>
          <p:nvPr/>
        </p:nvSpPr>
        <p:spPr bwMode="auto">
          <a:xfrm>
            <a:off x="2615870" y="4616169"/>
            <a:ext cx="20757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굴림" panose="020B0600000101010101" pitchFamily="50" charset="-127"/>
                <a:ea typeface="굴림" panose="020B0600000101010101" pitchFamily="50" charset="-127"/>
              </a:defRPr>
            </a:lvl1pPr>
            <a:lvl2pPr marL="742950" indent="-285750">
              <a:defRPr kumimoji="1">
                <a:solidFill>
                  <a:schemeClr val="tx1"/>
                </a:solidFill>
                <a:latin typeface="굴림" panose="020B0600000101010101" pitchFamily="50" charset="-127"/>
                <a:ea typeface="굴림" panose="020B0600000101010101" pitchFamily="50" charset="-127"/>
              </a:defRPr>
            </a:lvl2pPr>
            <a:lvl3pPr marL="1143000" indent="-228600">
              <a:defRPr kumimoji="1">
                <a:solidFill>
                  <a:schemeClr val="tx1"/>
                </a:solidFill>
                <a:latin typeface="굴림" panose="020B0600000101010101" pitchFamily="50" charset="-127"/>
                <a:ea typeface="굴림" panose="020B0600000101010101" pitchFamily="50" charset="-127"/>
              </a:defRPr>
            </a:lvl3pPr>
            <a:lvl4pPr marL="1600200" indent="-228600">
              <a:defRPr kumimoji="1">
                <a:solidFill>
                  <a:schemeClr val="tx1"/>
                </a:solidFill>
                <a:latin typeface="굴림" panose="020B0600000101010101" pitchFamily="50" charset="-127"/>
                <a:ea typeface="굴림" panose="020B0600000101010101" pitchFamily="50" charset="-127"/>
              </a:defRPr>
            </a:lvl4pPr>
            <a:lvl5pPr marL="2057400" indent="-228600">
              <a:defRPr kumimoji="1">
                <a:solidFill>
                  <a:schemeClr val="tx1"/>
                </a:solidFill>
                <a:latin typeface="굴림" panose="020B0600000101010101"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굴림" panose="020B0600000101010101" pitchFamily="50" charset="-127"/>
                <a:ea typeface="굴림" panose="020B0600000101010101" pitchFamily="50" charset="-127"/>
              </a:defRPr>
            </a:lvl9pPr>
          </a:lstStyle>
          <a:p>
            <a:pPr algn="ctr"/>
            <a:r>
              <a:rPr lang="en-US" altLang="ko-KR" sz="1400" b="1" dirty="0">
                <a:latin typeface="Times New Roman" panose="02020603050405020304" pitchFamily="18" charset="0"/>
                <a:ea typeface="+mj-ea"/>
                <a:cs typeface="Times New Roman" panose="02020603050405020304" pitchFamily="18" charset="0"/>
              </a:rPr>
              <a:t>FT-IR Spectrum of FOG</a:t>
            </a:r>
            <a:endParaRPr lang="en-US" altLang="ko-KR" sz="1400" dirty="0">
              <a:latin typeface="Times New Roman" panose="02020603050405020304" pitchFamily="18" charset="0"/>
              <a:ea typeface="+mj-ea"/>
              <a:cs typeface="Times New Roman" panose="02020603050405020304" pitchFamily="18" charset="0"/>
            </a:endParaRPr>
          </a:p>
        </p:txBody>
      </p:sp>
      <p:pic>
        <p:nvPicPr>
          <p:cNvPr id="8" name="_x562597936" descr="EMB000006582509">
            <a:extLst>
              <a:ext uri="{FF2B5EF4-FFF2-40B4-BE49-F238E27FC236}">
                <a16:creationId xmlns:a16="http://schemas.microsoft.com/office/drawing/2014/main" id="{0959789F-0064-4C4B-98A4-EDF961C71B0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81877" y="807203"/>
            <a:ext cx="5184576" cy="386996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E708E542-9F41-CC45-9E98-D42DFF7FECC3}"/>
              </a:ext>
            </a:extLst>
          </p:cNvPr>
          <p:cNvSpPr/>
          <p:nvPr/>
        </p:nvSpPr>
        <p:spPr>
          <a:xfrm>
            <a:off x="479376" y="5016661"/>
            <a:ext cx="11233248" cy="1323439"/>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FT-IR analysis revealed aliphatic chains, and palmitic/oleic acids presence in FOG</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Characterization of FOG showed very high amounts of TS &amp; VS</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Property of FOG is reported to be universal, in terms of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biomethanation</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potential</a:t>
            </a:r>
            <a:b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br>
            <a:r>
              <a:rPr lang="en-US" altLang="ko-KR" sz="2000" spc="-50" dirty="0">
                <a:solidFill>
                  <a:srgbClr val="004481"/>
                </a:solidFill>
                <a:latin typeface="Helvetica Neue" panose="02000503000000020004" pitchFamily="2" charset="0"/>
                <a:ea typeface="Helvetica Neue" panose="02000503000000020004" pitchFamily="2" charset="0"/>
                <a:cs typeface="Helvetica Neue" panose="02000503000000020004" pitchFamily="2" charset="0"/>
              </a:rPr>
              <a:t>(Kobayashi et al., 2017)</a:t>
            </a:r>
          </a:p>
        </p:txBody>
      </p:sp>
    </p:spTree>
    <p:extLst>
      <p:ext uri="{BB962C8B-B14F-4D97-AF65-F5344CB8AC3E}">
        <p14:creationId xmlns:p14="http://schemas.microsoft.com/office/powerpoint/2010/main" val="3290576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0" y="41910"/>
            <a:ext cx="6705682"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Microbial Acclimatization to FOG: BMP &amp; Batch test</a:t>
            </a:r>
            <a:endParaRPr lang="en-US" sz="2400" dirty="0"/>
          </a:p>
        </p:txBody>
      </p:sp>
      <p:pic>
        <p:nvPicPr>
          <p:cNvPr id="3" name="Picture 2">
            <a:extLst>
              <a:ext uri="{FF2B5EF4-FFF2-40B4-BE49-F238E27FC236}">
                <a16:creationId xmlns:a16="http://schemas.microsoft.com/office/drawing/2014/main" id="{363A468D-0043-5647-AD42-9AD3D0AA87E2}"/>
              </a:ext>
            </a:extLst>
          </p:cNvPr>
          <p:cNvPicPr>
            <a:picLocks noChangeAspect="1"/>
          </p:cNvPicPr>
          <p:nvPr/>
        </p:nvPicPr>
        <p:blipFill>
          <a:blip r:embed="rId3"/>
          <a:stretch>
            <a:fillRect/>
          </a:stretch>
        </p:blipFill>
        <p:spPr>
          <a:xfrm>
            <a:off x="6023992" y="714487"/>
            <a:ext cx="4824536" cy="4031197"/>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4BBA2CC2-C6FC-C147-828A-3C665F7E0FE5}"/>
                  </a:ext>
                </a:extLst>
              </p14:cNvPr>
              <p14:cNvContentPartPr/>
              <p14:nvPr/>
            </p14:nvContentPartPr>
            <p14:xfrm>
              <a:off x="8760636" y="712323"/>
              <a:ext cx="398160" cy="79200"/>
            </p14:xfrm>
          </p:contentPart>
        </mc:Choice>
        <mc:Fallback xmlns="">
          <p:pic>
            <p:nvPicPr>
              <p:cNvPr id="4" name="Ink 3">
                <a:extLst>
                  <a:ext uri="{FF2B5EF4-FFF2-40B4-BE49-F238E27FC236}">
                    <a16:creationId xmlns:a16="http://schemas.microsoft.com/office/drawing/2014/main" id="{4BBA2CC2-C6FC-C147-828A-3C665F7E0FE5}"/>
                  </a:ext>
                </a:extLst>
              </p:cNvPr>
              <p:cNvPicPr/>
              <p:nvPr/>
            </p:nvPicPr>
            <p:blipFill>
              <a:blip r:embed="rId6"/>
              <a:stretch>
                <a:fillRect/>
              </a:stretch>
            </p:blipFill>
            <p:spPr>
              <a:xfrm>
                <a:off x="8751636" y="703323"/>
                <a:ext cx="415800" cy="968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07AA9149-AE9A-5245-BB80-A104F0BE5D9B}"/>
                  </a:ext>
                </a:extLst>
              </p14:cNvPr>
              <p14:cNvContentPartPr/>
              <p14:nvPr/>
            </p14:nvContentPartPr>
            <p14:xfrm>
              <a:off x="8783676" y="728523"/>
              <a:ext cx="414360" cy="117360"/>
            </p14:xfrm>
          </p:contentPart>
        </mc:Choice>
        <mc:Fallback xmlns="">
          <p:pic>
            <p:nvPicPr>
              <p:cNvPr id="5" name="Ink 4">
                <a:extLst>
                  <a:ext uri="{FF2B5EF4-FFF2-40B4-BE49-F238E27FC236}">
                    <a16:creationId xmlns:a16="http://schemas.microsoft.com/office/drawing/2014/main" id="{07AA9149-AE9A-5245-BB80-A104F0BE5D9B}"/>
                  </a:ext>
                </a:extLst>
              </p:cNvPr>
              <p:cNvPicPr/>
              <p:nvPr/>
            </p:nvPicPr>
            <p:blipFill>
              <a:blip r:embed="rId8"/>
              <a:stretch>
                <a:fillRect/>
              </a:stretch>
            </p:blipFill>
            <p:spPr>
              <a:xfrm>
                <a:off x="8774676" y="719523"/>
                <a:ext cx="432000" cy="135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4" name="Ink 23">
                <a:extLst>
                  <a:ext uri="{FF2B5EF4-FFF2-40B4-BE49-F238E27FC236}">
                    <a16:creationId xmlns:a16="http://schemas.microsoft.com/office/drawing/2014/main" id="{1BBFF02E-4FBB-3945-8079-B0C6579ECBDF}"/>
                  </a:ext>
                </a:extLst>
              </p14:cNvPr>
              <p14:cNvContentPartPr/>
              <p14:nvPr/>
            </p14:nvContentPartPr>
            <p14:xfrm>
              <a:off x="8201196" y="690363"/>
              <a:ext cx="836280" cy="183240"/>
            </p14:xfrm>
          </p:contentPart>
        </mc:Choice>
        <mc:Fallback xmlns="">
          <p:pic>
            <p:nvPicPr>
              <p:cNvPr id="24" name="Ink 23">
                <a:extLst>
                  <a:ext uri="{FF2B5EF4-FFF2-40B4-BE49-F238E27FC236}">
                    <a16:creationId xmlns:a16="http://schemas.microsoft.com/office/drawing/2014/main" id="{1BBFF02E-4FBB-3945-8079-B0C6579ECBDF}"/>
                  </a:ext>
                </a:extLst>
              </p:cNvPr>
              <p:cNvPicPr/>
              <p:nvPr/>
            </p:nvPicPr>
            <p:blipFill>
              <a:blip r:embed="rId10"/>
              <a:stretch>
                <a:fillRect/>
              </a:stretch>
            </p:blipFill>
            <p:spPr>
              <a:xfrm>
                <a:off x="8192196" y="681363"/>
                <a:ext cx="853920"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8" name="Ink 27">
                <a:extLst>
                  <a:ext uri="{FF2B5EF4-FFF2-40B4-BE49-F238E27FC236}">
                    <a16:creationId xmlns:a16="http://schemas.microsoft.com/office/drawing/2014/main" id="{13795B80-575A-7246-B70A-4E569E9DF19A}"/>
                  </a:ext>
                </a:extLst>
              </p14:cNvPr>
              <p14:cNvContentPartPr/>
              <p14:nvPr/>
            </p14:nvContentPartPr>
            <p14:xfrm>
              <a:off x="8772876" y="712323"/>
              <a:ext cx="337320" cy="118080"/>
            </p14:xfrm>
          </p:contentPart>
        </mc:Choice>
        <mc:Fallback xmlns="">
          <p:pic>
            <p:nvPicPr>
              <p:cNvPr id="28" name="Ink 27">
                <a:extLst>
                  <a:ext uri="{FF2B5EF4-FFF2-40B4-BE49-F238E27FC236}">
                    <a16:creationId xmlns:a16="http://schemas.microsoft.com/office/drawing/2014/main" id="{13795B80-575A-7246-B70A-4E569E9DF19A}"/>
                  </a:ext>
                </a:extLst>
              </p:cNvPr>
              <p:cNvPicPr/>
              <p:nvPr/>
            </p:nvPicPr>
            <p:blipFill>
              <a:blip r:embed="rId12"/>
              <a:stretch>
                <a:fillRect/>
              </a:stretch>
            </p:blipFill>
            <p:spPr>
              <a:xfrm>
                <a:off x="8763876" y="703323"/>
                <a:ext cx="354960" cy="135720"/>
              </a:xfrm>
              <a:prstGeom prst="rect">
                <a:avLst/>
              </a:prstGeom>
            </p:spPr>
          </p:pic>
        </mc:Fallback>
      </mc:AlternateContent>
      <p:pic>
        <p:nvPicPr>
          <p:cNvPr id="29" name="Picture 28">
            <a:extLst>
              <a:ext uri="{FF2B5EF4-FFF2-40B4-BE49-F238E27FC236}">
                <a16:creationId xmlns:a16="http://schemas.microsoft.com/office/drawing/2014/main" id="{D680DBD4-4901-EF45-A91D-7B87F80F87F5}"/>
              </a:ext>
            </a:extLst>
          </p:cNvPr>
          <p:cNvPicPr>
            <a:picLocks noChangeAspect="1"/>
          </p:cNvPicPr>
          <p:nvPr/>
        </p:nvPicPr>
        <p:blipFill>
          <a:blip r:embed="rId13"/>
          <a:stretch>
            <a:fillRect/>
          </a:stretch>
        </p:blipFill>
        <p:spPr>
          <a:xfrm>
            <a:off x="969868" y="891496"/>
            <a:ext cx="4682119" cy="3906077"/>
          </a:xfrm>
          <a:prstGeom prst="rect">
            <a:avLst/>
          </a:prstGeom>
        </p:spPr>
      </p:pic>
      <mc:AlternateContent xmlns:mc="http://schemas.openxmlformats.org/markup-compatibility/2006" xmlns:p14="http://schemas.microsoft.com/office/powerpoint/2010/main">
        <mc:Choice Requires="p14">
          <p:contentPart p14:bwMode="auto" r:id="rId14">
            <p14:nvContentPartPr>
              <p14:cNvPr id="31" name="Ink 30">
                <a:extLst>
                  <a:ext uri="{FF2B5EF4-FFF2-40B4-BE49-F238E27FC236}">
                    <a16:creationId xmlns:a16="http://schemas.microsoft.com/office/drawing/2014/main" id="{9880B1E6-4C2B-964D-AF4C-E20067E55340}"/>
                  </a:ext>
                </a:extLst>
              </p14:cNvPr>
              <p14:cNvContentPartPr/>
              <p14:nvPr/>
            </p14:nvContentPartPr>
            <p14:xfrm>
              <a:off x="911424" y="4653971"/>
              <a:ext cx="351720" cy="167040"/>
            </p14:xfrm>
          </p:contentPart>
        </mc:Choice>
        <mc:Fallback xmlns="">
          <p:pic>
            <p:nvPicPr>
              <p:cNvPr id="31" name="Ink 30">
                <a:extLst>
                  <a:ext uri="{FF2B5EF4-FFF2-40B4-BE49-F238E27FC236}">
                    <a16:creationId xmlns:a16="http://schemas.microsoft.com/office/drawing/2014/main" id="{9880B1E6-4C2B-964D-AF4C-E20067E55340}"/>
                  </a:ext>
                </a:extLst>
              </p:cNvPr>
              <p:cNvPicPr/>
              <p:nvPr/>
            </p:nvPicPr>
            <p:blipFill>
              <a:blip r:embed="rId15"/>
              <a:stretch>
                <a:fillRect/>
              </a:stretch>
            </p:blipFill>
            <p:spPr>
              <a:xfrm>
                <a:off x="902424" y="4644971"/>
                <a:ext cx="369360" cy="184680"/>
              </a:xfrm>
              <a:prstGeom prst="rect">
                <a:avLst/>
              </a:prstGeom>
            </p:spPr>
          </p:pic>
        </mc:Fallback>
      </mc:AlternateContent>
      <p:sp>
        <p:nvSpPr>
          <p:cNvPr id="32" name="Rectangle 31">
            <a:extLst>
              <a:ext uri="{FF2B5EF4-FFF2-40B4-BE49-F238E27FC236}">
                <a16:creationId xmlns:a16="http://schemas.microsoft.com/office/drawing/2014/main" id="{6D3210DE-C8DE-2E44-A35E-DF5FFDAA58F5}"/>
              </a:ext>
            </a:extLst>
          </p:cNvPr>
          <p:cNvSpPr/>
          <p:nvPr/>
        </p:nvSpPr>
        <p:spPr>
          <a:xfrm>
            <a:off x="479376" y="4821011"/>
            <a:ext cx="11233248" cy="1631216"/>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Wild microbiome strains subjected to high concentration of FOG substrate</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Biological methane potential (BMP) test revealed acclimatizing properties of AD microbiome</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Initially (up to 20 days), the FOG containing reactor failed to produce biogas, but after prolonged periods of reaction the FOG were utilized successfully</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Acclimatization to this higher FOG loading led to better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biomethanation</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performance per added VS</a:t>
            </a:r>
          </a:p>
        </p:txBody>
      </p:sp>
    </p:spTree>
    <p:extLst>
      <p:ext uri="{BB962C8B-B14F-4D97-AF65-F5344CB8AC3E}">
        <p14:creationId xmlns:p14="http://schemas.microsoft.com/office/powerpoint/2010/main" val="3307448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0" y="41910"/>
            <a:ext cx="5745484"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Microbial Communities in FOG Co-digestion</a:t>
            </a:r>
          </a:p>
        </p:txBody>
      </p:sp>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4BBA2CC2-C6FC-C147-828A-3C665F7E0FE5}"/>
                  </a:ext>
                </a:extLst>
              </p14:cNvPr>
              <p14:cNvContentPartPr/>
              <p14:nvPr/>
            </p14:nvContentPartPr>
            <p14:xfrm>
              <a:off x="8760636" y="712323"/>
              <a:ext cx="398160" cy="79200"/>
            </p14:xfrm>
          </p:contentPart>
        </mc:Choice>
        <mc:Fallback xmlns="">
          <p:pic>
            <p:nvPicPr>
              <p:cNvPr id="4" name="Ink 3">
                <a:extLst>
                  <a:ext uri="{FF2B5EF4-FFF2-40B4-BE49-F238E27FC236}">
                    <a16:creationId xmlns:a16="http://schemas.microsoft.com/office/drawing/2014/main" id="{4BBA2CC2-C6FC-C147-828A-3C665F7E0FE5}"/>
                  </a:ext>
                </a:extLst>
              </p:cNvPr>
              <p:cNvPicPr/>
              <p:nvPr/>
            </p:nvPicPr>
            <p:blipFill>
              <a:blip r:embed="rId4"/>
              <a:stretch>
                <a:fillRect/>
              </a:stretch>
            </p:blipFill>
            <p:spPr>
              <a:xfrm>
                <a:off x="8751636" y="703323"/>
                <a:ext cx="415800" cy="968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07AA9149-AE9A-5245-BB80-A104F0BE5D9B}"/>
                  </a:ext>
                </a:extLst>
              </p14:cNvPr>
              <p14:cNvContentPartPr/>
              <p14:nvPr/>
            </p14:nvContentPartPr>
            <p14:xfrm>
              <a:off x="8783676" y="728523"/>
              <a:ext cx="414360" cy="117360"/>
            </p14:xfrm>
          </p:contentPart>
        </mc:Choice>
        <mc:Fallback xmlns="">
          <p:pic>
            <p:nvPicPr>
              <p:cNvPr id="5" name="Ink 4">
                <a:extLst>
                  <a:ext uri="{FF2B5EF4-FFF2-40B4-BE49-F238E27FC236}">
                    <a16:creationId xmlns:a16="http://schemas.microsoft.com/office/drawing/2014/main" id="{07AA9149-AE9A-5245-BB80-A104F0BE5D9B}"/>
                  </a:ext>
                </a:extLst>
              </p:cNvPr>
              <p:cNvPicPr/>
              <p:nvPr/>
            </p:nvPicPr>
            <p:blipFill>
              <a:blip r:embed="rId6"/>
              <a:stretch>
                <a:fillRect/>
              </a:stretch>
            </p:blipFill>
            <p:spPr>
              <a:xfrm>
                <a:off x="8774676" y="719523"/>
                <a:ext cx="432000" cy="135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4" name="Ink 23">
                <a:extLst>
                  <a:ext uri="{FF2B5EF4-FFF2-40B4-BE49-F238E27FC236}">
                    <a16:creationId xmlns:a16="http://schemas.microsoft.com/office/drawing/2014/main" id="{1BBFF02E-4FBB-3945-8079-B0C6579ECBDF}"/>
                  </a:ext>
                </a:extLst>
              </p14:cNvPr>
              <p14:cNvContentPartPr/>
              <p14:nvPr/>
            </p14:nvContentPartPr>
            <p14:xfrm>
              <a:off x="8201196" y="690363"/>
              <a:ext cx="836280" cy="183240"/>
            </p14:xfrm>
          </p:contentPart>
        </mc:Choice>
        <mc:Fallback xmlns="">
          <p:pic>
            <p:nvPicPr>
              <p:cNvPr id="24" name="Ink 23">
                <a:extLst>
                  <a:ext uri="{FF2B5EF4-FFF2-40B4-BE49-F238E27FC236}">
                    <a16:creationId xmlns:a16="http://schemas.microsoft.com/office/drawing/2014/main" id="{1BBFF02E-4FBB-3945-8079-B0C6579ECBDF}"/>
                  </a:ext>
                </a:extLst>
              </p:cNvPr>
              <p:cNvPicPr/>
              <p:nvPr/>
            </p:nvPicPr>
            <p:blipFill>
              <a:blip r:embed="rId8"/>
              <a:stretch>
                <a:fillRect/>
              </a:stretch>
            </p:blipFill>
            <p:spPr>
              <a:xfrm>
                <a:off x="8192196" y="681363"/>
                <a:ext cx="853920"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8" name="Ink 27">
                <a:extLst>
                  <a:ext uri="{FF2B5EF4-FFF2-40B4-BE49-F238E27FC236}">
                    <a16:creationId xmlns:a16="http://schemas.microsoft.com/office/drawing/2014/main" id="{13795B80-575A-7246-B70A-4E569E9DF19A}"/>
                  </a:ext>
                </a:extLst>
              </p14:cNvPr>
              <p14:cNvContentPartPr/>
              <p14:nvPr/>
            </p14:nvContentPartPr>
            <p14:xfrm>
              <a:off x="8772876" y="712323"/>
              <a:ext cx="337320" cy="118080"/>
            </p14:xfrm>
          </p:contentPart>
        </mc:Choice>
        <mc:Fallback xmlns="">
          <p:pic>
            <p:nvPicPr>
              <p:cNvPr id="28" name="Ink 27">
                <a:extLst>
                  <a:ext uri="{FF2B5EF4-FFF2-40B4-BE49-F238E27FC236}">
                    <a16:creationId xmlns:a16="http://schemas.microsoft.com/office/drawing/2014/main" id="{13795B80-575A-7246-B70A-4E569E9DF19A}"/>
                  </a:ext>
                </a:extLst>
              </p:cNvPr>
              <p:cNvPicPr/>
              <p:nvPr/>
            </p:nvPicPr>
            <p:blipFill>
              <a:blip r:embed="rId10"/>
              <a:stretch>
                <a:fillRect/>
              </a:stretch>
            </p:blipFill>
            <p:spPr>
              <a:xfrm>
                <a:off x="8763876" y="703323"/>
                <a:ext cx="354960" cy="1357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1" name="Ink 30">
                <a:extLst>
                  <a:ext uri="{FF2B5EF4-FFF2-40B4-BE49-F238E27FC236}">
                    <a16:creationId xmlns:a16="http://schemas.microsoft.com/office/drawing/2014/main" id="{9880B1E6-4C2B-964D-AF4C-E20067E55340}"/>
                  </a:ext>
                </a:extLst>
              </p14:cNvPr>
              <p14:cNvContentPartPr/>
              <p14:nvPr/>
            </p14:nvContentPartPr>
            <p14:xfrm>
              <a:off x="911424" y="4653971"/>
              <a:ext cx="351720" cy="167040"/>
            </p14:xfrm>
          </p:contentPart>
        </mc:Choice>
        <mc:Fallback xmlns="">
          <p:pic>
            <p:nvPicPr>
              <p:cNvPr id="31" name="Ink 30">
                <a:extLst>
                  <a:ext uri="{FF2B5EF4-FFF2-40B4-BE49-F238E27FC236}">
                    <a16:creationId xmlns:a16="http://schemas.microsoft.com/office/drawing/2014/main" id="{9880B1E6-4C2B-964D-AF4C-E20067E55340}"/>
                  </a:ext>
                </a:extLst>
              </p:cNvPr>
              <p:cNvPicPr/>
              <p:nvPr/>
            </p:nvPicPr>
            <p:blipFill>
              <a:blip r:embed="rId12"/>
              <a:stretch>
                <a:fillRect/>
              </a:stretch>
            </p:blipFill>
            <p:spPr>
              <a:xfrm>
                <a:off x="902424" y="4644971"/>
                <a:ext cx="369360" cy="184680"/>
              </a:xfrm>
              <a:prstGeom prst="rect">
                <a:avLst/>
              </a:prstGeom>
            </p:spPr>
          </p:pic>
        </mc:Fallback>
      </mc:AlternateContent>
      <p:pic>
        <p:nvPicPr>
          <p:cNvPr id="12" name="Picture 88" descr="C:\Users\BERL-Mayur\Downloads\sample (2).png">
            <a:extLst>
              <a:ext uri="{FF2B5EF4-FFF2-40B4-BE49-F238E27FC236}">
                <a16:creationId xmlns:a16="http://schemas.microsoft.com/office/drawing/2014/main" id="{87E0C62F-7280-D94C-AFE8-D1A861A8D822}"/>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l="3291" r="17732" b="1674"/>
          <a:stretch/>
        </p:blipFill>
        <p:spPr bwMode="auto">
          <a:xfrm>
            <a:off x="1586351" y="637611"/>
            <a:ext cx="5220130" cy="5849820"/>
          </a:xfrm>
          <a:prstGeom prst="rect">
            <a:avLst/>
          </a:prstGeom>
          <a:noFill/>
          <a:ln>
            <a:noFill/>
          </a:ln>
          <a:extLst>
            <a:ext uri="{53640926-AAD7-44D8-BBD7-CCE9431645EC}">
              <a14:shadowObscured xmlns:a14="http://schemas.microsoft.com/office/drawing/2010/main"/>
            </a:ext>
          </a:extLst>
        </p:spPr>
      </p:pic>
      <p:sp>
        <p:nvSpPr>
          <p:cNvPr id="14" name="TextBox 13">
            <a:extLst>
              <a:ext uri="{FF2B5EF4-FFF2-40B4-BE49-F238E27FC236}">
                <a16:creationId xmlns:a16="http://schemas.microsoft.com/office/drawing/2014/main" id="{B0245B3A-5068-C34A-B6CA-7AF2D764FF77}"/>
              </a:ext>
            </a:extLst>
          </p:cNvPr>
          <p:cNvSpPr txBox="1"/>
          <p:nvPr/>
        </p:nvSpPr>
        <p:spPr>
          <a:xfrm>
            <a:off x="7273096" y="5598518"/>
            <a:ext cx="3257467" cy="553998"/>
          </a:xfrm>
          <a:prstGeom prst="rect">
            <a:avLst/>
          </a:prstGeom>
          <a:noFill/>
        </p:spPr>
        <p:txBody>
          <a:bodyPr wrap="square" rtlCol="0">
            <a:spAutoFit/>
          </a:bodyPr>
          <a:lstStyle/>
          <a:p>
            <a:pPr algn="just" latinLnBrk="0"/>
            <a:r>
              <a:rPr lang="en-US" sz="1000" b="1" dirty="0">
                <a:solidFill>
                  <a:prstClr val="black"/>
                </a:solidFill>
                <a:cs typeface="Arial" panose="020B0604020202020204" pitchFamily="34" charset="0"/>
              </a:rPr>
              <a:t>Fig. </a:t>
            </a:r>
            <a:r>
              <a:rPr lang="en-US" sz="1000" dirty="0">
                <a:solidFill>
                  <a:prstClr val="black"/>
                </a:solidFill>
                <a:cs typeface="Arial" panose="020B0604020202020204" pitchFamily="34" charset="0"/>
              </a:rPr>
              <a:t>The </a:t>
            </a:r>
            <a:r>
              <a:rPr lang="en-US" sz="1000" dirty="0" err="1">
                <a:solidFill>
                  <a:prstClr val="black"/>
                </a:solidFill>
                <a:cs typeface="Arial" panose="020B0604020202020204" pitchFamily="34" charset="0"/>
              </a:rPr>
              <a:t>dendrogram</a:t>
            </a:r>
            <a:r>
              <a:rPr lang="en-US" sz="1000" dirty="0">
                <a:solidFill>
                  <a:prstClr val="black"/>
                </a:solidFill>
                <a:cs typeface="Arial" panose="020B0604020202020204" pitchFamily="34" charset="0"/>
              </a:rPr>
              <a:t> showing the tree of several different microbial communities obtained during co-digestion of FOG. </a:t>
            </a:r>
          </a:p>
        </p:txBody>
      </p:sp>
      <p:sp>
        <p:nvSpPr>
          <p:cNvPr id="15" name="TextBox 14">
            <a:extLst>
              <a:ext uri="{FF2B5EF4-FFF2-40B4-BE49-F238E27FC236}">
                <a16:creationId xmlns:a16="http://schemas.microsoft.com/office/drawing/2014/main" id="{CA5C0ACB-BC13-0B49-91F8-1E7415274E50}"/>
              </a:ext>
            </a:extLst>
          </p:cNvPr>
          <p:cNvSpPr txBox="1"/>
          <p:nvPr/>
        </p:nvSpPr>
        <p:spPr>
          <a:xfrm>
            <a:off x="7918651" y="3893952"/>
            <a:ext cx="2745046" cy="338554"/>
          </a:xfrm>
          <a:prstGeom prst="rect">
            <a:avLst/>
          </a:prstGeom>
          <a:noFill/>
        </p:spPr>
        <p:txBody>
          <a:bodyPr wrap="square" rtlCol="0">
            <a:spAutoFit/>
          </a:bodyPr>
          <a:lstStyle/>
          <a:p>
            <a:pPr latinLnBrk="0"/>
            <a:endParaRPr lang="en-US" sz="1600" b="1" dirty="0">
              <a:solidFill>
                <a:srgbClr val="C00000"/>
              </a:solidFill>
              <a:latin typeface="Arial Rounded MT Bold" panose="020F0704030504030204" pitchFamily="34" charset="0"/>
            </a:endParaRPr>
          </a:p>
        </p:txBody>
      </p:sp>
      <p:grpSp>
        <p:nvGrpSpPr>
          <p:cNvPr id="16" name="Group 1">
            <a:extLst>
              <a:ext uri="{FF2B5EF4-FFF2-40B4-BE49-F238E27FC236}">
                <a16:creationId xmlns:a16="http://schemas.microsoft.com/office/drawing/2014/main" id="{23AB9637-B5B6-F441-B300-60000C7CCAC0}"/>
              </a:ext>
            </a:extLst>
          </p:cNvPr>
          <p:cNvGrpSpPr/>
          <p:nvPr/>
        </p:nvGrpSpPr>
        <p:grpSpPr>
          <a:xfrm>
            <a:off x="8891456" y="921104"/>
            <a:ext cx="1724114" cy="2245567"/>
            <a:chOff x="7367456" y="921103"/>
            <a:chExt cx="1724114" cy="2245567"/>
          </a:xfrm>
        </p:grpSpPr>
        <p:sp>
          <p:nvSpPr>
            <p:cNvPr id="17" name="Right Brace 83">
              <a:extLst>
                <a:ext uri="{FF2B5EF4-FFF2-40B4-BE49-F238E27FC236}">
                  <a16:creationId xmlns:a16="http://schemas.microsoft.com/office/drawing/2014/main" id="{9645F9FA-69C2-0346-BAF6-E880318D1FF7}"/>
                </a:ext>
              </a:extLst>
            </p:cNvPr>
            <p:cNvSpPr/>
            <p:nvPr/>
          </p:nvSpPr>
          <p:spPr>
            <a:xfrm>
              <a:off x="7367456" y="921103"/>
              <a:ext cx="319711" cy="613140"/>
            </a:xfrm>
            <a:prstGeom prst="rightBrace">
              <a:avLst>
                <a:gd name="adj1" fmla="val 10525"/>
                <a:gd name="adj2" fmla="val 47238"/>
              </a:avLst>
            </a:prstGeom>
            <a:ln w="127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Right Brace 84">
              <a:extLst>
                <a:ext uri="{FF2B5EF4-FFF2-40B4-BE49-F238E27FC236}">
                  <a16:creationId xmlns:a16="http://schemas.microsoft.com/office/drawing/2014/main" id="{EB01ECAB-CD08-8540-9717-D17DF21AF4D9}"/>
                </a:ext>
              </a:extLst>
            </p:cNvPr>
            <p:cNvSpPr/>
            <p:nvPr/>
          </p:nvSpPr>
          <p:spPr>
            <a:xfrm>
              <a:off x="7420641" y="1740293"/>
              <a:ext cx="319711" cy="1426377"/>
            </a:xfrm>
            <a:prstGeom prst="rightBrace">
              <a:avLst>
                <a:gd name="adj1" fmla="val 10525"/>
                <a:gd name="adj2" fmla="val 47238"/>
              </a:avLst>
            </a:prstGeom>
            <a:ln w="127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9" name="TextBox 18">
              <a:extLst>
                <a:ext uri="{FF2B5EF4-FFF2-40B4-BE49-F238E27FC236}">
                  <a16:creationId xmlns:a16="http://schemas.microsoft.com/office/drawing/2014/main" id="{7743C620-1697-924D-BEF7-09175214FA71}"/>
                </a:ext>
              </a:extLst>
            </p:cNvPr>
            <p:cNvSpPr txBox="1"/>
            <p:nvPr/>
          </p:nvSpPr>
          <p:spPr>
            <a:xfrm>
              <a:off x="7731885" y="1048059"/>
              <a:ext cx="1290738" cy="261610"/>
            </a:xfrm>
            <a:prstGeom prst="rect">
              <a:avLst/>
            </a:prstGeom>
          </p:spPr>
          <p:style>
            <a:lnRef idx="2">
              <a:schemeClr val="accent3"/>
            </a:lnRef>
            <a:fillRef idx="1">
              <a:schemeClr val="lt1"/>
            </a:fillRef>
            <a:effectRef idx="0">
              <a:schemeClr val="accent3"/>
            </a:effectRef>
            <a:fontRef idx="minor">
              <a:schemeClr val="dk1"/>
            </a:fontRef>
          </p:style>
          <p:txBody>
            <a:bodyPr wrap="none" rtlCol="0">
              <a:spAutoFit/>
            </a:bodyPr>
            <a:lstStyle/>
            <a:p>
              <a:r>
                <a:rPr lang="en-US" sz="1100" b="1" dirty="0">
                  <a:solidFill>
                    <a:srgbClr val="0070C0"/>
                  </a:solidFill>
                  <a:latin typeface="Arial" pitchFamily="34" charset="0"/>
                </a:rPr>
                <a:t>Methanogenesis</a:t>
              </a:r>
            </a:p>
          </p:txBody>
        </p:sp>
        <p:sp>
          <p:nvSpPr>
            <p:cNvPr id="20" name="TextBox 19">
              <a:extLst>
                <a:ext uri="{FF2B5EF4-FFF2-40B4-BE49-F238E27FC236}">
                  <a16:creationId xmlns:a16="http://schemas.microsoft.com/office/drawing/2014/main" id="{3CBF3EF9-E501-5D4F-8A8A-9F4A302393B0}"/>
                </a:ext>
              </a:extLst>
            </p:cNvPr>
            <p:cNvSpPr txBox="1"/>
            <p:nvPr/>
          </p:nvSpPr>
          <p:spPr>
            <a:xfrm>
              <a:off x="7784802" y="2058675"/>
              <a:ext cx="1306768" cy="769441"/>
            </a:xfrm>
            <a:prstGeom prst="rect">
              <a:avLst/>
            </a:prstGeom>
          </p:spPr>
          <p:style>
            <a:lnRef idx="2">
              <a:schemeClr val="accent3"/>
            </a:lnRef>
            <a:fillRef idx="1">
              <a:schemeClr val="lt1"/>
            </a:fillRef>
            <a:effectRef idx="0">
              <a:schemeClr val="accent3"/>
            </a:effectRef>
            <a:fontRef idx="minor">
              <a:schemeClr val="dk1"/>
            </a:fontRef>
          </p:style>
          <p:txBody>
            <a:bodyPr wrap="none" rtlCol="0">
              <a:spAutoFit/>
            </a:bodyPr>
            <a:lstStyle/>
            <a:p>
              <a:r>
                <a:rPr lang="en-US" sz="1100" b="1" dirty="0">
                  <a:solidFill>
                    <a:srgbClr val="0070C0"/>
                  </a:solidFill>
                  <a:latin typeface="Arial" pitchFamily="34" charset="0"/>
                </a:rPr>
                <a:t>Hydrolysis,</a:t>
              </a:r>
            </a:p>
            <a:p>
              <a:r>
                <a:rPr lang="en-US" sz="1100" b="1" dirty="0" err="1">
                  <a:solidFill>
                    <a:srgbClr val="0070C0"/>
                  </a:solidFill>
                  <a:latin typeface="Arial" pitchFamily="34" charset="0"/>
                </a:rPr>
                <a:t>Acidogenesis</a:t>
              </a:r>
              <a:r>
                <a:rPr lang="en-US" sz="1100" b="1" dirty="0">
                  <a:solidFill>
                    <a:srgbClr val="0070C0"/>
                  </a:solidFill>
                  <a:latin typeface="Arial" pitchFamily="34" charset="0"/>
                </a:rPr>
                <a:t>,</a:t>
              </a:r>
            </a:p>
            <a:p>
              <a:r>
                <a:rPr lang="en-US" sz="1100" b="1" dirty="0" err="1">
                  <a:solidFill>
                    <a:srgbClr val="0070C0"/>
                  </a:solidFill>
                  <a:latin typeface="Arial" pitchFamily="34" charset="0"/>
                </a:rPr>
                <a:t>Acetogenesis</a:t>
              </a:r>
              <a:r>
                <a:rPr lang="en-US" sz="1100" b="1" dirty="0">
                  <a:solidFill>
                    <a:srgbClr val="0070C0"/>
                  </a:solidFill>
                  <a:latin typeface="Arial" pitchFamily="34" charset="0"/>
                </a:rPr>
                <a:t>,</a:t>
              </a:r>
            </a:p>
            <a:p>
              <a:r>
                <a:rPr lang="en-US" sz="1100" b="1" dirty="0">
                  <a:solidFill>
                    <a:srgbClr val="0070C0"/>
                  </a:solidFill>
                  <a:latin typeface="Arial" pitchFamily="34" charset="0"/>
                </a:rPr>
                <a:t>LCFAs oxidation</a:t>
              </a:r>
            </a:p>
          </p:txBody>
        </p:sp>
      </p:grpSp>
      <p:sp>
        <p:nvSpPr>
          <p:cNvPr id="23" name="Flowchart: Process 62">
            <a:extLst>
              <a:ext uri="{FF2B5EF4-FFF2-40B4-BE49-F238E27FC236}">
                <a16:creationId xmlns:a16="http://schemas.microsoft.com/office/drawing/2014/main" id="{94AF611B-DDFA-4441-8548-05EF4E379DA3}"/>
              </a:ext>
            </a:extLst>
          </p:cNvPr>
          <p:cNvSpPr/>
          <p:nvPr/>
        </p:nvSpPr>
        <p:spPr bwMode="auto">
          <a:xfrm>
            <a:off x="6174360" y="637611"/>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25" name="Flowchart: Process 63">
            <a:extLst>
              <a:ext uri="{FF2B5EF4-FFF2-40B4-BE49-F238E27FC236}">
                <a16:creationId xmlns:a16="http://schemas.microsoft.com/office/drawing/2014/main" id="{C978B367-84D3-CB42-9ECD-E6F60338B412}"/>
              </a:ext>
            </a:extLst>
          </p:cNvPr>
          <p:cNvSpPr/>
          <p:nvPr/>
        </p:nvSpPr>
        <p:spPr bwMode="auto">
          <a:xfrm>
            <a:off x="6174360" y="758282"/>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26" name="Flowchart: Process 64">
            <a:extLst>
              <a:ext uri="{FF2B5EF4-FFF2-40B4-BE49-F238E27FC236}">
                <a16:creationId xmlns:a16="http://schemas.microsoft.com/office/drawing/2014/main" id="{76A9B570-191F-AB48-AF79-326B88570852}"/>
              </a:ext>
            </a:extLst>
          </p:cNvPr>
          <p:cNvSpPr/>
          <p:nvPr/>
        </p:nvSpPr>
        <p:spPr bwMode="auto">
          <a:xfrm>
            <a:off x="6166918" y="1882856"/>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27" name="Flowchart: Process 65">
            <a:extLst>
              <a:ext uri="{FF2B5EF4-FFF2-40B4-BE49-F238E27FC236}">
                <a16:creationId xmlns:a16="http://schemas.microsoft.com/office/drawing/2014/main" id="{3D0AC6A8-15B4-104C-8D19-F91A1EE0EE2B}"/>
              </a:ext>
            </a:extLst>
          </p:cNvPr>
          <p:cNvSpPr/>
          <p:nvPr/>
        </p:nvSpPr>
        <p:spPr bwMode="auto">
          <a:xfrm>
            <a:off x="6166918" y="2465270"/>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30" name="Flowchart: Process 66">
            <a:extLst>
              <a:ext uri="{FF2B5EF4-FFF2-40B4-BE49-F238E27FC236}">
                <a16:creationId xmlns:a16="http://schemas.microsoft.com/office/drawing/2014/main" id="{1CE6F6E2-D0B0-1A4E-9D34-55D604A50F1F}"/>
              </a:ext>
            </a:extLst>
          </p:cNvPr>
          <p:cNvSpPr/>
          <p:nvPr/>
        </p:nvSpPr>
        <p:spPr bwMode="auto">
          <a:xfrm>
            <a:off x="6174360" y="2693770"/>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33" name="Flowchart: Process 67">
            <a:extLst>
              <a:ext uri="{FF2B5EF4-FFF2-40B4-BE49-F238E27FC236}">
                <a16:creationId xmlns:a16="http://schemas.microsoft.com/office/drawing/2014/main" id="{6C34C369-6A0D-8C43-8BBD-84A5B0CD906C}"/>
              </a:ext>
            </a:extLst>
          </p:cNvPr>
          <p:cNvSpPr/>
          <p:nvPr/>
        </p:nvSpPr>
        <p:spPr bwMode="auto">
          <a:xfrm>
            <a:off x="6174360" y="3144074"/>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34" name="Flowchart: Process 68">
            <a:extLst>
              <a:ext uri="{FF2B5EF4-FFF2-40B4-BE49-F238E27FC236}">
                <a16:creationId xmlns:a16="http://schemas.microsoft.com/office/drawing/2014/main" id="{FB2831A4-6582-174E-9200-BD191D1F6D1D}"/>
              </a:ext>
            </a:extLst>
          </p:cNvPr>
          <p:cNvSpPr/>
          <p:nvPr/>
        </p:nvSpPr>
        <p:spPr bwMode="auto">
          <a:xfrm>
            <a:off x="6178288" y="3432153"/>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35" name="Flowchart: Process 69">
            <a:extLst>
              <a:ext uri="{FF2B5EF4-FFF2-40B4-BE49-F238E27FC236}">
                <a16:creationId xmlns:a16="http://schemas.microsoft.com/office/drawing/2014/main" id="{5AF086F6-8B5C-9F47-A922-4682D5D314A5}"/>
              </a:ext>
            </a:extLst>
          </p:cNvPr>
          <p:cNvSpPr/>
          <p:nvPr/>
        </p:nvSpPr>
        <p:spPr bwMode="auto">
          <a:xfrm>
            <a:off x="6174360" y="5910579"/>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cxnSp>
        <p:nvCxnSpPr>
          <p:cNvPr id="37" name="Straight Arrow Connector 71">
            <a:extLst>
              <a:ext uri="{FF2B5EF4-FFF2-40B4-BE49-F238E27FC236}">
                <a16:creationId xmlns:a16="http://schemas.microsoft.com/office/drawing/2014/main" id="{86A56E42-721D-5E42-B342-568CBE2C935B}"/>
              </a:ext>
            </a:extLst>
          </p:cNvPr>
          <p:cNvCxnSpPr>
            <a:cxnSpLocks/>
            <a:stCxn id="43" idx="1"/>
          </p:cNvCxnSpPr>
          <p:nvPr/>
        </p:nvCxnSpPr>
        <p:spPr>
          <a:xfrm flipH="1" flipV="1">
            <a:off x="6660694" y="828767"/>
            <a:ext cx="1091491" cy="398908"/>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72">
            <a:extLst>
              <a:ext uri="{FF2B5EF4-FFF2-40B4-BE49-F238E27FC236}">
                <a16:creationId xmlns:a16="http://schemas.microsoft.com/office/drawing/2014/main" id="{8025110D-1D83-6A42-B142-9EF6C79136FA}"/>
              </a:ext>
            </a:extLst>
          </p:cNvPr>
          <p:cNvCxnSpPr>
            <a:cxnSpLocks/>
            <a:endCxn id="25" idx="3"/>
          </p:cNvCxnSpPr>
          <p:nvPr/>
        </p:nvCxnSpPr>
        <p:spPr>
          <a:xfrm flipH="1" flipV="1">
            <a:off x="6668136" y="989115"/>
            <a:ext cx="1084050" cy="999688"/>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73">
            <a:extLst>
              <a:ext uri="{FF2B5EF4-FFF2-40B4-BE49-F238E27FC236}">
                <a16:creationId xmlns:a16="http://schemas.microsoft.com/office/drawing/2014/main" id="{E2599F40-750B-D64A-A5DE-7A6AAC403109}"/>
              </a:ext>
            </a:extLst>
          </p:cNvPr>
          <p:cNvCxnSpPr>
            <a:cxnSpLocks/>
          </p:cNvCxnSpPr>
          <p:nvPr/>
        </p:nvCxnSpPr>
        <p:spPr>
          <a:xfrm flipH="1">
            <a:off x="6674592" y="2060597"/>
            <a:ext cx="1077594" cy="52550"/>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74">
            <a:extLst>
              <a:ext uri="{FF2B5EF4-FFF2-40B4-BE49-F238E27FC236}">
                <a16:creationId xmlns:a16="http://schemas.microsoft.com/office/drawing/2014/main" id="{0CB2DDD9-9A48-D045-A866-14A2670835B2}"/>
              </a:ext>
            </a:extLst>
          </p:cNvPr>
          <p:cNvCxnSpPr>
            <a:cxnSpLocks/>
          </p:cNvCxnSpPr>
          <p:nvPr/>
        </p:nvCxnSpPr>
        <p:spPr>
          <a:xfrm flipH="1">
            <a:off x="6682034" y="2120441"/>
            <a:ext cx="1077595" cy="530562"/>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75">
            <a:extLst>
              <a:ext uri="{FF2B5EF4-FFF2-40B4-BE49-F238E27FC236}">
                <a16:creationId xmlns:a16="http://schemas.microsoft.com/office/drawing/2014/main" id="{9979F389-BA1D-0740-BA88-73FE8824F98C}"/>
              </a:ext>
            </a:extLst>
          </p:cNvPr>
          <p:cNvCxnSpPr>
            <a:cxnSpLocks/>
          </p:cNvCxnSpPr>
          <p:nvPr/>
        </p:nvCxnSpPr>
        <p:spPr>
          <a:xfrm flipH="1">
            <a:off x="6674592" y="2235690"/>
            <a:ext cx="1077593" cy="753022"/>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76">
            <a:extLst>
              <a:ext uri="{FF2B5EF4-FFF2-40B4-BE49-F238E27FC236}">
                <a16:creationId xmlns:a16="http://schemas.microsoft.com/office/drawing/2014/main" id="{ACF69C4B-E9C4-6245-A520-CBBA53BDBCEA}"/>
              </a:ext>
            </a:extLst>
          </p:cNvPr>
          <p:cNvCxnSpPr>
            <a:cxnSpLocks/>
          </p:cNvCxnSpPr>
          <p:nvPr/>
        </p:nvCxnSpPr>
        <p:spPr>
          <a:xfrm flipH="1">
            <a:off x="6660694" y="2811351"/>
            <a:ext cx="1091491" cy="684649"/>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2100D052-DC71-C14E-BFA5-5B3343F8C645}"/>
              </a:ext>
            </a:extLst>
          </p:cNvPr>
          <p:cNvSpPr txBox="1"/>
          <p:nvPr/>
        </p:nvSpPr>
        <p:spPr>
          <a:xfrm>
            <a:off x="7752185" y="1012231"/>
            <a:ext cx="1258678" cy="430887"/>
          </a:xfrm>
          <a:prstGeom prst="rect">
            <a:avLst/>
          </a:prstGeom>
          <a:noFill/>
        </p:spPr>
        <p:txBody>
          <a:bodyPr wrap="none" rtlCol="0">
            <a:spAutoFit/>
          </a:bodyPr>
          <a:lstStyle/>
          <a:p>
            <a:r>
              <a:rPr lang="en-US" sz="1100" b="1" dirty="0" err="1">
                <a:solidFill>
                  <a:srgbClr val="AC3230"/>
                </a:solidFill>
                <a:latin typeface="Arial" pitchFamily="34" charset="0"/>
              </a:rPr>
              <a:t>Methanosaeta</a:t>
            </a:r>
            <a:r>
              <a:rPr lang="en-US" sz="1100" b="1" dirty="0">
                <a:solidFill>
                  <a:srgbClr val="AC3230"/>
                </a:solidFill>
                <a:latin typeface="Arial" pitchFamily="34" charset="0"/>
              </a:rPr>
              <a:t>,</a:t>
            </a:r>
          </a:p>
          <a:p>
            <a:r>
              <a:rPr lang="en-US" sz="1100" b="1" dirty="0" err="1">
                <a:solidFill>
                  <a:srgbClr val="AC3230"/>
                </a:solidFill>
                <a:latin typeface="Arial" pitchFamily="34" charset="0"/>
              </a:rPr>
              <a:t>Methanosarcina</a:t>
            </a:r>
            <a:endParaRPr lang="en-US" sz="1100" b="1" dirty="0">
              <a:solidFill>
                <a:srgbClr val="AC3230"/>
              </a:solidFill>
              <a:latin typeface="Arial" pitchFamily="34" charset="0"/>
            </a:endParaRPr>
          </a:p>
        </p:txBody>
      </p:sp>
      <p:sp>
        <p:nvSpPr>
          <p:cNvPr id="44" name="TextBox 43">
            <a:extLst>
              <a:ext uri="{FF2B5EF4-FFF2-40B4-BE49-F238E27FC236}">
                <a16:creationId xmlns:a16="http://schemas.microsoft.com/office/drawing/2014/main" id="{1228DC19-AFF6-1F47-8CB0-A2B0FBA58033}"/>
              </a:ext>
            </a:extLst>
          </p:cNvPr>
          <p:cNvSpPr txBox="1"/>
          <p:nvPr/>
        </p:nvSpPr>
        <p:spPr>
          <a:xfrm>
            <a:off x="7752185" y="1720122"/>
            <a:ext cx="1385316" cy="1446550"/>
          </a:xfrm>
          <a:prstGeom prst="rect">
            <a:avLst/>
          </a:prstGeom>
          <a:noFill/>
        </p:spPr>
        <p:txBody>
          <a:bodyPr wrap="none" rtlCol="0">
            <a:spAutoFit/>
          </a:bodyPr>
          <a:lstStyle/>
          <a:p>
            <a:r>
              <a:rPr lang="en-US" sz="1100" b="1" dirty="0" err="1">
                <a:solidFill>
                  <a:srgbClr val="0000CC"/>
                </a:solidFill>
                <a:latin typeface="Arial" pitchFamily="34" charset="0"/>
              </a:rPr>
              <a:t>Syntrophus</a:t>
            </a:r>
            <a:r>
              <a:rPr lang="en-US" sz="1100" b="1" dirty="0">
                <a:solidFill>
                  <a:srgbClr val="0000CC"/>
                </a:solidFill>
                <a:latin typeface="Arial" pitchFamily="34" charset="0"/>
              </a:rPr>
              <a:t>,</a:t>
            </a:r>
          </a:p>
          <a:p>
            <a:r>
              <a:rPr lang="en-US" sz="1100" b="1" dirty="0" err="1">
                <a:solidFill>
                  <a:srgbClr val="0000CC"/>
                </a:solidFill>
                <a:latin typeface="Arial" pitchFamily="34" charset="0"/>
              </a:rPr>
              <a:t>Acinetobacter</a:t>
            </a:r>
            <a:r>
              <a:rPr lang="en-US" sz="1100" b="1" dirty="0">
                <a:solidFill>
                  <a:srgbClr val="0000CC"/>
                </a:solidFill>
                <a:latin typeface="Arial" pitchFamily="34" charset="0"/>
              </a:rPr>
              <a:t>,</a:t>
            </a:r>
          </a:p>
          <a:p>
            <a:r>
              <a:rPr lang="en-US" sz="1100" b="1" dirty="0" err="1">
                <a:solidFill>
                  <a:srgbClr val="0000CC"/>
                </a:solidFill>
                <a:latin typeface="Arial" pitchFamily="34" charset="0"/>
              </a:rPr>
              <a:t>Bacteriodes</a:t>
            </a:r>
            <a:r>
              <a:rPr lang="en-US" sz="1100" b="1" dirty="0">
                <a:solidFill>
                  <a:srgbClr val="0000CC"/>
                </a:solidFill>
                <a:latin typeface="Arial" pitchFamily="34" charset="0"/>
              </a:rPr>
              <a:t>,</a:t>
            </a:r>
          </a:p>
          <a:p>
            <a:r>
              <a:rPr lang="en-US" sz="1100" b="1" dirty="0" err="1">
                <a:solidFill>
                  <a:srgbClr val="0000CC"/>
                </a:solidFill>
                <a:latin typeface="Arial" pitchFamily="34" charset="0"/>
              </a:rPr>
              <a:t>Lysinibacillus</a:t>
            </a:r>
            <a:r>
              <a:rPr lang="en-US" sz="1100" b="1" dirty="0">
                <a:solidFill>
                  <a:srgbClr val="0000CC"/>
                </a:solidFill>
                <a:latin typeface="Arial" pitchFamily="34" charset="0"/>
              </a:rPr>
              <a:t>,</a:t>
            </a:r>
          </a:p>
          <a:p>
            <a:r>
              <a:rPr lang="en-US" sz="1100" b="1" dirty="0" err="1">
                <a:solidFill>
                  <a:srgbClr val="0000CC"/>
                </a:solidFill>
                <a:latin typeface="Arial" pitchFamily="34" charset="0"/>
              </a:rPr>
              <a:t>Sporosarcina</a:t>
            </a:r>
            <a:r>
              <a:rPr lang="en-US" sz="1100" b="1" dirty="0">
                <a:solidFill>
                  <a:srgbClr val="0000CC"/>
                </a:solidFill>
                <a:latin typeface="Arial" pitchFamily="34" charset="0"/>
              </a:rPr>
              <a:t>,</a:t>
            </a:r>
          </a:p>
          <a:p>
            <a:r>
              <a:rPr lang="en-US" sz="1100" b="1" dirty="0" err="1">
                <a:solidFill>
                  <a:srgbClr val="0000CC"/>
                </a:solidFill>
                <a:latin typeface="Arial" pitchFamily="34" charset="0"/>
              </a:rPr>
              <a:t>Syntrophomonas</a:t>
            </a:r>
            <a:r>
              <a:rPr lang="en-US" sz="1100" b="1" dirty="0">
                <a:solidFill>
                  <a:srgbClr val="0000CC"/>
                </a:solidFill>
                <a:latin typeface="Arial" pitchFamily="34" charset="0"/>
              </a:rPr>
              <a:t>,</a:t>
            </a:r>
          </a:p>
          <a:p>
            <a:r>
              <a:rPr lang="en-US" sz="1100" b="1" dirty="0">
                <a:solidFill>
                  <a:srgbClr val="0000CC"/>
                </a:solidFill>
                <a:latin typeface="Arial" pitchFamily="34" charset="0"/>
              </a:rPr>
              <a:t>Clostridium,</a:t>
            </a:r>
          </a:p>
          <a:p>
            <a:r>
              <a:rPr lang="en-US" sz="1100" b="1" dirty="0" err="1">
                <a:solidFill>
                  <a:srgbClr val="0000CC"/>
                </a:solidFill>
                <a:latin typeface="Arial" pitchFamily="34" charset="0"/>
              </a:rPr>
              <a:t>Aminobacterium</a:t>
            </a:r>
            <a:endParaRPr lang="en-US" sz="1100" b="1" dirty="0">
              <a:solidFill>
                <a:srgbClr val="0000CC"/>
              </a:solidFill>
              <a:latin typeface="Arial" pitchFamily="34" charset="0"/>
            </a:endParaRPr>
          </a:p>
        </p:txBody>
      </p:sp>
      <p:cxnSp>
        <p:nvCxnSpPr>
          <p:cNvPr id="45" name="Straight Arrow Connector 79">
            <a:extLst>
              <a:ext uri="{FF2B5EF4-FFF2-40B4-BE49-F238E27FC236}">
                <a16:creationId xmlns:a16="http://schemas.microsoft.com/office/drawing/2014/main" id="{D3F4523B-3A21-AC47-9048-D6F048977FEB}"/>
              </a:ext>
            </a:extLst>
          </p:cNvPr>
          <p:cNvCxnSpPr>
            <a:cxnSpLocks/>
          </p:cNvCxnSpPr>
          <p:nvPr/>
        </p:nvCxnSpPr>
        <p:spPr>
          <a:xfrm flipH="1">
            <a:off x="6668916" y="3238468"/>
            <a:ext cx="1515318" cy="2867054"/>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46" name="Flowchart: Process 80">
            <a:extLst>
              <a:ext uri="{FF2B5EF4-FFF2-40B4-BE49-F238E27FC236}">
                <a16:creationId xmlns:a16="http://schemas.microsoft.com/office/drawing/2014/main" id="{5E57A1CA-D4E2-BA41-900B-5E58B614AA00}"/>
              </a:ext>
            </a:extLst>
          </p:cNvPr>
          <p:cNvSpPr/>
          <p:nvPr/>
        </p:nvSpPr>
        <p:spPr bwMode="auto">
          <a:xfrm>
            <a:off x="6174980" y="3554696"/>
            <a:ext cx="493776"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cxnSp>
        <p:nvCxnSpPr>
          <p:cNvPr id="47" name="Straight Arrow Connector 81">
            <a:extLst>
              <a:ext uri="{FF2B5EF4-FFF2-40B4-BE49-F238E27FC236}">
                <a16:creationId xmlns:a16="http://schemas.microsoft.com/office/drawing/2014/main" id="{A1DE7CBE-F9EF-154D-B33F-E9E464C067E3}"/>
              </a:ext>
            </a:extLst>
          </p:cNvPr>
          <p:cNvCxnSpPr>
            <a:cxnSpLocks/>
          </p:cNvCxnSpPr>
          <p:nvPr/>
        </p:nvCxnSpPr>
        <p:spPr>
          <a:xfrm flipH="1">
            <a:off x="6675372" y="3206473"/>
            <a:ext cx="1148822" cy="579055"/>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82">
            <a:extLst>
              <a:ext uri="{FF2B5EF4-FFF2-40B4-BE49-F238E27FC236}">
                <a16:creationId xmlns:a16="http://schemas.microsoft.com/office/drawing/2014/main" id="{98285F49-D9DB-9045-A7C3-76C680420195}"/>
              </a:ext>
            </a:extLst>
          </p:cNvPr>
          <p:cNvCxnSpPr>
            <a:cxnSpLocks/>
          </p:cNvCxnSpPr>
          <p:nvPr/>
        </p:nvCxnSpPr>
        <p:spPr>
          <a:xfrm flipH="1">
            <a:off x="6674592" y="3035706"/>
            <a:ext cx="1077593" cy="627279"/>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49" name="Flowchart: Process 34">
            <a:extLst>
              <a:ext uri="{FF2B5EF4-FFF2-40B4-BE49-F238E27FC236}">
                <a16:creationId xmlns:a16="http://schemas.microsoft.com/office/drawing/2014/main" id="{9174EB68-360C-BC42-B3FD-D1EEBEF0F4DE}"/>
              </a:ext>
            </a:extLst>
          </p:cNvPr>
          <p:cNvSpPr/>
          <p:nvPr/>
        </p:nvSpPr>
        <p:spPr bwMode="auto">
          <a:xfrm>
            <a:off x="3134142" y="3394074"/>
            <a:ext cx="599241"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50" name="Flowchart: Process 35">
            <a:extLst>
              <a:ext uri="{FF2B5EF4-FFF2-40B4-BE49-F238E27FC236}">
                <a16:creationId xmlns:a16="http://schemas.microsoft.com/office/drawing/2014/main" id="{CC0C88C7-80D3-4E40-8F24-37EBCCB21173}"/>
              </a:ext>
            </a:extLst>
          </p:cNvPr>
          <p:cNvSpPr/>
          <p:nvPr/>
        </p:nvSpPr>
        <p:spPr bwMode="auto">
          <a:xfrm>
            <a:off x="3134142" y="2434496"/>
            <a:ext cx="599241"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51" name="Flowchart: Process 36">
            <a:extLst>
              <a:ext uri="{FF2B5EF4-FFF2-40B4-BE49-F238E27FC236}">
                <a16:creationId xmlns:a16="http://schemas.microsoft.com/office/drawing/2014/main" id="{B1751601-12E1-EC46-9DAC-3ADA914F0A14}"/>
              </a:ext>
            </a:extLst>
          </p:cNvPr>
          <p:cNvSpPr/>
          <p:nvPr/>
        </p:nvSpPr>
        <p:spPr bwMode="auto">
          <a:xfrm>
            <a:off x="3134142" y="528136"/>
            <a:ext cx="599241"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52" name="Flowchart: Process 37">
            <a:extLst>
              <a:ext uri="{FF2B5EF4-FFF2-40B4-BE49-F238E27FC236}">
                <a16:creationId xmlns:a16="http://schemas.microsoft.com/office/drawing/2014/main" id="{E06CB933-E097-0143-9C4A-EE712DF6D1D4}"/>
              </a:ext>
            </a:extLst>
          </p:cNvPr>
          <p:cNvSpPr/>
          <p:nvPr/>
        </p:nvSpPr>
        <p:spPr bwMode="auto">
          <a:xfrm>
            <a:off x="3134142" y="5905419"/>
            <a:ext cx="599241" cy="461665"/>
          </a:xfrm>
          <a:prstGeom prst="flowChartProcess">
            <a:avLst/>
          </a:prstGeom>
          <a:noFill/>
          <a:ln w="9525" cap="flat" cmpd="sng" algn="ctr">
            <a:solidFill>
              <a:srgbClr val="C00000"/>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Tree>
    <p:extLst>
      <p:ext uri="{BB962C8B-B14F-4D97-AF65-F5344CB8AC3E}">
        <p14:creationId xmlns:p14="http://schemas.microsoft.com/office/powerpoint/2010/main" val="3131127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0" y="41910"/>
            <a:ext cx="5548891"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Changes in microbial dynamics: Taxonomy</a:t>
            </a:r>
          </a:p>
        </p:txBody>
      </p:sp>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4BBA2CC2-C6FC-C147-828A-3C665F7E0FE5}"/>
                  </a:ext>
                </a:extLst>
              </p14:cNvPr>
              <p14:cNvContentPartPr/>
              <p14:nvPr/>
            </p14:nvContentPartPr>
            <p14:xfrm>
              <a:off x="8760636" y="712323"/>
              <a:ext cx="398160" cy="79200"/>
            </p14:xfrm>
          </p:contentPart>
        </mc:Choice>
        <mc:Fallback xmlns="">
          <p:pic>
            <p:nvPicPr>
              <p:cNvPr id="4" name="Ink 3">
                <a:extLst>
                  <a:ext uri="{FF2B5EF4-FFF2-40B4-BE49-F238E27FC236}">
                    <a16:creationId xmlns:a16="http://schemas.microsoft.com/office/drawing/2014/main" id="{4BBA2CC2-C6FC-C147-828A-3C665F7E0FE5}"/>
                  </a:ext>
                </a:extLst>
              </p:cNvPr>
              <p:cNvPicPr/>
              <p:nvPr/>
            </p:nvPicPr>
            <p:blipFill>
              <a:blip r:embed="rId4"/>
              <a:stretch>
                <a:fillRect/>
              </a:stretch>
            </p:blipFill>
            <p:spPr>
              <a:xfrm>
                <a:off x="8751636" y="703323"/>
                <a:ext cx="415800" cy="968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07AA9149-AE9A-5245-BB80-A104F0BE5D9B}"/>
                  </a:ext>
                </a:extLst>
              </p14:cNvPr>
              <p14:cNvContentPartPr/>
              <p14:nvPr/>
            </p14:nvContentPartPr>
            <p14:xfrm>
              <a:off x="8783676" y="728523"/>
              <a:ext cx="414360" cy="117360"/>
            </p14:xfrm>
          </p:contentPart>
        </mc:Choice>
        <mc:Fallback xmlns="">
          <p:pic>
            <p:nvPicPr>
              <p:cNvPr id="5" name="Ink 4">
                <a:extLst>
                  <a:ext uri="{FF2B5EF4-FFF2-40B4-BE49-F238E27FC236}">
                    <a16:creationId xmlns:a16="http://schemas.microsoft.com/office/drawing/2014/main" id="{07AA9149-AE9A-5245-BB80-A104F0BE5D9B}"/>
                  </a:ext>
                </a:extLst>
              </p:cNvPr>
              <p:cNvPicPr/>
              <p:nvPr/>
            </p:nvPicPr>
            <p:blipFill>
              <a:blip r:embed="rId6"/>
              <a:stretch>
                <a:fillRect/>
              </a:stretch>
            </p:blipFill>
            <p:spPr>
              <a:xfrm>
                <a:off x="8774676" y="719523"/>
                <a:ext cx="432000" cy="135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4" name="Ink 23">
                <a:extLst>
                  <a:ext uri="{FF2B5EF4-FFF2-40B4-BE49-F238E27FC236}">
                    <a16:creationId xmlns:a16="http://schemas.microsoft.com/office/drawing/2014/main" id="{1BBFF02E-4FBB-3945-8079-B0C6579ECBDF}"/>
                  </a:ext>
                </a:extLst>
              </p14:cNvPr>
              <p14:cNvContentPartPr/>
              <p14:nvPr/>
            </p14:nvContentPartPr>
            <p14:xfrm>
              <a:off x="8201196" y="690363"/>
              <a:ext cx="836280" cy="183240"/>
            </p14:xfrm>
          </p:contentPart>
        </mc:Choice>
        <mc:Fallback xmlns="">
          <p:pic>
            <p:nvPicPr>
              <p:cNvPr id="24" name="Ink 23">
                <a:extLst>
                  <a:ext uri="{FF2B5EF4-FFF2-40B4-BE49-F238E27FC236}">
                    <a16:creationId xmlns:a16="http://schemas.microsoft.com/office/drawing/2014/main" id="{1BBFF02E-4FBB-3945-8079-B0C6579ECBDF}"/>
                  </a:ext>
                </a:extLst>
              </p:cNvPr>
              <p:cNvPicPr/>
              <p:nvPr/>
            </p:nvPicPr>
            <p:blipFill>
              <a:blip r:embed="rId8"/>
              <a:stretch>
                <a:fillRect/>
              </a:stretch>
            </p:blipFill>
            <p:spPr>
              <a:xfrm>
                <a:off x="8192196" y="681363"/>
                <a:ext cx="853920"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8" name="Ink 27">
                <a:extLst>
                  <a:ext uri="{FF2B5EF4-FFF2-40B4-BE49-F238E27FC236}">
                    <a16:creationId xmlns:a16="http://schemas.microsoft.com/office/drawing/2014/main" id="{13795B80-575A-7246-B70A-4E569E9DF19A}"/>
                  </a:ext>
                </a:extLst>
              </p14:cNvPr>
              <p14:cNvContentPartPr/>
              <p14:nvPr/>
            </p14:nvContentPartPr>
            <p14:xfrm>
              <a:off x="8772876" y="712323"/>
              <a:ext cx="337320" cy="118080"/>
            </p14:xfrm>
          </p:contentPart>
        </mc:Choice>
        <mc:Fallback xmlns="">
          <p:pic>
            <p:nvPicPr>
              <p:cNvPr id="28" name="Ink 27">
                <a:extLst>
                  <a:ext uri="{FF2B5EF4-FFF2-40B4-BE49-F238E27FC236}">
                    <a16:creationId xmlns:a16="http://schemas.microsoft.com/office/drawing/2014/main" id="{13795B80-575A-7246-B70A-4E569E9DF19A}"/>
                  </a:ext>
                </a:extLst>
              </p:cNvPr>
              <p:cNvPicPr/>
              <p:nvPr/>
            </p:nvPicPr>
            <p:blipFill>
              <a:blip r:embed="rId10"/>
              <a:stretch>
                <a:fillRect/>
              </a:stretch>
            </p:blipFill>
            <p:spPr>
              <a:xfrm>
                <a:off x="8763876" y="703323"/>
                <a:ext cx="354960" cy="1357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1" name="Ink 30">
                <a:extLst>
                  <a:ext uri="{FF2B5EF4-FFF2-40B4-BE49-F238E27FC236}">
                    <a16:creationId xmlns:a16="http://schemas.microsoft.com/office/drawing/2014/main" id="{9880B1E6-4C2B-964D-AF4C-E20067E55340}"/>
                  </a:ext>
                </a:extLst>
              </p14:cNvPr>
              <p14:cNvContentPartPr/>
              <p14:nvPr/>
            </p14:nvContentPartPr>
            <p14:xfrm>
              <a:off x="911424" y="4653971"/>
              <a:ext cx="351720" cy="167040"/>
            </p14:xfrm>
          </p:contentPart>
        </mc:Choice>
        <mc:Fallback xmlns="">
          <p:pic>
            <p:nvPicPr>
              <p:cNvPr id="31" name="Ink 30">
                <a:extLst>
                  <a:ext uri="{FF2B5EF4-FFF2-40B4-BE49-F238E27FC236}">
                    <a16:creationId xmlns:a16="http://schemas.microsoft.com/office/drawing/2014/main" id="{9880B1E6-4C2B-964D-AF4C-E20067E55340}"/>
                  </a:ext>
                </a:extLst>
              </p:cNvPr>
              <p:cNvPicPr/>
              <p:nvPr/>
            </p:nvPicPr>
            <p:blipFill>
              <a:blip r:embed="rId12"/>
              <a:stretch>
                <a:fillRect/>
              </a:stretch>
            </p:blipFill>
            <p:spPr>
              <a:xfrm>
                <a:off x="902424" y="4644971"/>
                <a:ext cx="369360" cy="184680"/>
              </a:xfrm>
              <a:prstGeom prst="rect">
                <a:avLst/>
              </a:prstGeom>
            </p:spPr>
          </p:pic>
        </mc:Fallback>
      </mc:AlternateContent>
      <p:sp>
        <p:nvSpPr>
          <p:cNvPr id="32" name="Rectangle 31">
            <a:extLst>
              <a:ext uri="{FF2B5EF4-FFF2-40B4-BE49-F238E27FC236}">
                <a16:creationId xmlns:a16="http://schemas.microsoft.com/office/drawing/2014/main" id="{6D3210DE-C8DE-2E44-A35E-DF5FFDAA58F5}"/>
              </a:ext>
            </a:extLst>
          </p:cNvPr>
          <p:cNvSpPr/>
          <p:nvPr/>
        </p:nvSpPr>
        <p:spPr>
          <a:xfrm>
            <a:off x="447993" y="3742019"/>
            <a:ext cx="7344816" cy="2585323"/>
          </a:xfrm>
          <a:prstGeom prst="rect">
            <a:avLst/>
          </a:prstGeom>
        </p:spPr>
        <p:txBody>
          <a:bodyPr wrap="square">
            <a:spAutoFit/>
          </a:bodyPr>
          <a:lstStyle/>
          <a:p>
            <a:pPr marL="342900" indent="-342900">
              <a:buFont typeface="Wingdings" pitchFamily="2" charset="2"/>
              <a:buChar char="§"/>
            </a:pP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The phylum level analysis showed that, Proteobacteria were dominating (43%) before the addition of FOG.</a:t>
            </a:r>
          </a:p>
          <a:p>
            <a:pPr marL="342900" indent="-342900">
              <a:buFont typeface="Wingdings" pitchFamily="2" charset="2"/>
              <a:buChar char="§"/>
            </a:pP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The dominance of Proteobacteria was decreased with simultaneous increase of Firmicutes, </a:t>
            </a:r>
            <a:r>
              <a:rPr lang="en-US" altLang="ko-KR" spc="-50" dirty="0" err="1">
                <a:latin typeface="Helvetica Neue" panose="02000503000000020004" pitchFamily="2" charset="0"/>
                <a:ea typeface="Helvetica Neue" panose="02000503000000020004" pitchFamily="2" charset="0"/>
                <a:cs typeface="Helvetica Neue" panose="02000503000000020004" pitchFamily="2" charset="0"/>
              </a:rPr>
              <a:t>Bacteriodates</a:t>
            </a: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 </a:t>
            </a:r>
            <a:r>
              <a:rPr lang="en-US" altLang="ko-KR" spc="-50" dirty="0" err="1">
                <a:latin typeface="Helvetica Neue" panose="02000503000000020004" pitchFamily="2" charset="0"/>
                <a:ea typeface="Helvetica Neue" panose="02000503000000020004" pitchFamily="2" charset="0"/>
                <a:cs typeface="Helvetica Neue" panose="02000503000000020004" pitchFamily="2" charset="0"/>
              </a:rPr>
              <a:t>Synergistetes</a:t>
            </a: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 and </a:t>
            </a:r>
            <a:r>
              <a:rPr lang="en-US" altLang="ko-KR" spc="-50" dirty="0" err="1">
                <a:latin typeface="Helvetica Neue" panose="02000503000000020004" pitchFamily="2" charset="0"/>
                <a:ea typeface="Helvetica Neue" panose="02000503000000020004" pitchFamily="2" charset="0"/>
                <a:cs typeface="Helvetica Neue" panose="02000503000000020004" pitchFamily="2" charset="0"/>
              </a:rPr>
              <a:t>Euryarchaeota</a:t>
            </a: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 during the digestion of FOG (Fig. 1).</a:t>
            </a:r>
          </a:p>
          <a:p>
            <a:pPr marL="342900" indent="-342900">
              <a:buFont typeface="Wingdings" pitchFamily="2" charset="2"/>
              <a:buChar char="§"/>
            </a:pP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Among 40 dominant genera in FOG co-digestion, the species assigned to </a:t>
            </a:r>
            <a:r>
              <a:rPr lang="en-US" altLang="ko-KR" i="1" spc="-50" dirty="0" err="1">
                <a:latin typeface="Helvetica Neue" panose="02000503000000020004" pitchFamily="2" charset="0"/>
                <a:ea typeface="Helvetica Neue" panose="02000503000000020004" pitchFamily="2" charset="0"/>
                <a:cs typeface="Helvetica Neue" panose="02000503000000020004" pitchFamily="2" charset="0"/>
              </a:rPr>
              <a:t>Syntrophomonas</a:t>
            </a: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 genus were increased to ~12% during LCFA degradation, which substantiates the importance of </a:t>
            </a:r>
            <a:r>
              <a:rPr lang="en-US" altLang="ko-KR" i="1" spc="-50" dirty="0" err="1">
                <a:latin typeface="Helvetica Neue" panose="02000503000000020004" pitchFamily="2" charset="0"/>
                <a:ea typeface="Helvetica Neue" panose="02000503000000020004" pitchFamily="2" charset="0"/>
                <a:cs typeface="Helvetica Neue" panose="02000503000000020004" pitchFamily="2" charset="0"/>
              </a:rPr>
              <a:t>Syntrophomonas</a:t>
            </a:r>
            <a:r>
              <a:rPr lang="en-US" altLang="ko-KR" spc="-50" dirty="0">
                <a:latin typeface="Helvetica Neue" panose="02000503000000020004" pitchFamily="2" charset="0"/>
                <a:ea typeface="Helvetica Neue" panose="02000503000000020004" pitchFamily="2" charset="0"/>
                <a:cs typeface="Helvetica Neue" panose="02000503000000020004" pitchFamily="2" charset="0"/>
              </a:rPr>
              <a:t> species in LCFA degradation in anaerobic co-digestion (Fig. 2).</a:t>
            </a:r>
          </a:p>
        </p:txBody>
      </p:sp>
      <p:pic>
        <p:nvPicPr>
          <p:cNvPr id="10" name="Picture 14">
            <a:extLst>
              <a:ext uri="{FF2B5EF4-FFF2-40B4-BE49-F238E27FC236}">
                <a16:creationId xmlns:a16="http://schemas.microsoft.com/office/drawing/2014/main" id="{BD8E14D6-73FC-E74E-97F3-88D2D6A1ABEC}"/>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l="11540" t="7973" r="4693" b="4435"/>
          <a:stretch/>
        </p:blipFill>
        <p:spPr>
          <a:xfrm>
            <a:off x="8071599" y="783541"/>
            <a:ext cx="3481320" cy="4607395"/>
          </a:xfrm>
          <a:prstGeom prst="rect">
            <a:avLst/>
          </a:prstGeom>
        </p:spPr>
      </p:pic>
      <p:pic>
        <p:nvPicPr>
          <p:cNvPr id="11" name="Picture 8">
            <a:extLst>
              <a:ext uri="{FF2B5EF4-FFF2-40B4-BE49-F238E27FC236}">
                <a16:creationId xmlns:a16="http://schemas.microsoft.com/office/drawing/2014/main" id="{2E38A00A-7E99-3D4B-9356-DB47E4A13404}"/>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l="4105" r="2363" b="51475"/>
          <a:stretch/>
        </p:blipFill>
        <p:spPr>
          <a:xfrm>
            <a:off x="687603" y="507251"/>
            <a:ext cx="4822582" cy="3207867"/>
          </a:xfrm>
          <a:prstGeom prst="rect">
            <a:avLst/>
          </a:prstGeom>
        </p:spPr>
      </p:pic>
      <p:sp>
        <p:nvSpPr>
          <p:cNvPr id="12" name="Rectangle 26">
            <a:extLst>
              <a:ext uri="{FF2B5EF4-FFF2-40B4-BE49-F238E27FC236}">
                <a16:creationId xmlns:a16="http://schemas.microsoft.com/office/drawing/2014/main" id="{CE76CE14-154F-7F4E-B542-B9205E522514}"/>
              </a:ext>
            </a:extLst>
          </p:cNvPr>
          <p:cNvSpPr/>
          <p:nvPr/>
        </p:nvSpPr>
        <p:spPr>
          <a:xfrm>
            <a:off x="10605440" y="3840918"/>
            <a:ext cx="883401" cy="95697"/>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27">
            <a:extLst>
              <a:ext uri="{FF2B5EF4-FFF2-40B4-BE49-F238E27FC236}">
                <a16:creationId xmlns:a16="http://schemas.microsoft.com/office/drawing/2014/main" id="{824CB1CD-65B1-C24C-AA71-7F2711582B99}"/>
              </a:ext>
            </a:extLst>
          </p:cNvPr>
          <p:cNvSpPr/>
          <p:nvPr/>
        </p:nvSpPr>
        <p:spPr>
          <a:xfrm>
            <a:off x="10605440" y="2777468"/>
            <a:ext cx="883401" cy="95697"/>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29">
            <a:extLst>
              <a:ext uri="{FF2B5EF4-FFF2-40B4-BE49-F238E27FC236}">
                <a16:creationId xmlns:a16="http://schemas.microsoft.com/office/drawing/2014/main" id="{09860F00-798D-1D44-B9B9-F376FA9EBDBA}"/>
              </a:ext>
            </a:extLst>
          </p:cNvPr>
          <p:cNvSpPr/>
          <p:nvPr/>
        </p:nvSpPr>
        <p:spPr>
          <a:xfrm>
            <a:off x="10605440" y="4126665"/>
            <a:ext cx="883401" cy="95697"/>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30">
            <a:extLst>
              <a:ext uri="{FF2B5EF4-FFF2-40B4-BE49-F238E27FC236}">
                <a16:creationId xmlns:a16="http://schemas.microsoft.com/office/drawing/2014/main" id="{C248DBEC-D345-2B45-8A90-D343EB05A99D}"/>
              </a:ext>
            </a:extLst>
          </p:cNvPr>
          <p:cNvSpPr/>
          <p:nvPr/>
        </p:nvSpPr>
        <p:spPr>
          <a:xfrm>
            <a:off x="10605440" y="1814671"/>
            <a:ext cx="883401" cy="95697"/>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9">
            <a:extLst>
              <a:ext uri="{FF2B5EF4-FFF2-40B4-BE49-F238E27FC236}">
                <a16:creationId xmlns:a16="http://schemas.microsoft.com/office/drawing/2014/main" id="{4B058FD4-B74B-3C4C-97CB-B8060E660D01}"/>
              </a:ext>
            </a:extLst>
          </p:cNvPr>
          <p:cNvSpPr/>
          <p:nvPr/>
        </p:nvSpPr>
        <p:spPr>
          <a:xfrm>
            <a:off x="5218942" y="3015077"/>
            <a:ext cx="5147734" cy="577081"/>
          </a:xfrm>
          <a:prstGeom prst="rect">
            <a:avLst/>
          </a:prstGeom>
        </p:spPr>
        <p:txBody>
          <a:bodyPr wrap="square">
            <a:spAutoFit/>
          </a:bodyPr>
          <a:lstStyle/>
          <a:p>
            <a:r>
              <a:rPr lang="en-US" sz="1050" b="1" dirty="0">
                <a:latin typeface="Arial" panose="020B0604020202020204" pitchFamily="34" charset="0"/>
                <a:cs typeface="Arial" panose="020B0604020202020204" pitchFamily="34" charset="0"/>
              </a:rPr>
              <a:t>Fig 1</a:t>
            </a:r>
            <a:r>
              <a:rPr lang="en-US" sz="1050" dirty="0">
                <a:latin typeface="Arial" panose="020B0604020202020204" pitchFamily="34" charset="0"/>
                <a:cs typeface="Arial" panose="020B0604020202020204" pitchFamily="34" charset="0"/>
              </a:rPr>
              <a:t>. Changes in relative abundance</a:t>
            </a:r>
            <a:br>
              <a:rPr lang="en-US" sz="1050" dirty="0">
                <a:latin typeface="Arial" panose="020B0604020202020204" pitchFamily="34" charset="0"/>
                <a:cs typeface="Arial" panose="020B0604020202020204" pitchFamily="34" charset="0"/>
              </a:rPr>
            </a:br>
            <a:r>
              <a:rPr lang="en-US" sz="1050" dirty="0">
                <a:latin typeface="Arial" panose="020B0604020202020204" pitchFamily="34" charset="0"/>
                <a:cs typeface="Arial" panose="020B0604020202020204" pitchFamily="34" charset="0"/>
              </a:rPr>
              <a:t>of the phyla during batch co-digestion</a:t>
            </a:r>
            <a:br>
              <a:rPr lang="en-US" sz="1050" dirty="0">
                <a:latin typeface="Arial" panose="020B0604020202020204" pitchFamily="34" charset="0"/>
                <a:cs typeface="Arial" panose="020B0604020202020204" pitchFamily="34" charset="0"/>
              </a:rPr>
            </a:br>
            <a:r>
              <a:rPr lang="en-US" sz="1050" dirty="0">
                <a:latin typeface="Arial" panose="020B0604020202020204" pitchFamily="34" charset="0"/>
                <a:cs typeface="Arial" panose="020B0604020202020204" pitchFamily="34" charset="0"/>
              </a:rPr>
              <a:t>of FOG.</a:t>
            </a:r>
          </a:p>
        </p:txBody>
      </p:sp>
      <p:sp>
        <p:nvSpPr>
          <p:cNvPr id="19" name="Rectangle 113">
            <a:extLst>
              <a:ext uri="{FF2B5EF4-FFF2-40B4-BE49-F238E27FC236}">
                <a16:creationId xmlns:a16="http://schemas.microsoft.com/office/drawing/2014/main" id="{3C7DA6DF-680B-964B-B04C-DA4427BE167E}"/>
              </a:ext>
            </a:extLst>
          </p:cNvPr>
          <p:cNvSpPr>
            <a:spLocks noChangeArrowheads="1"/>
          </p:cNvSpPr>
          <p:nvPr/>
        </p:nvSpPr>
        <p:spPr bwMode="auto">
          <a:xfrm>
            <a:off x="8053462" y="5367886"/>
            <a:ext cx="3482063" cy="900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latinLnBrk="0" hangingPunct="0">
              <a:spcBef>
                <a:spcPct val="0"/>
              </a:spcBef>
              <a:spcAft>
                <a:spcPct val="0"/>
              </a:spcAft>
            </a:pPr>
            <a:r>
              <a:rPr lang="en-US" altLang="ko-KR" sz="1050" b="1" dirty="0">
                <a:latin typeface="Arial" panose="020B0604020202020204" pitchFamily="34" charset="0"/>
                <a:ea typeface="맑은 고딕" panose="020B0503020000020004" pitchFamily="50" charset="-127"/>
                <a:cs typeface="Arial" panose="020B0604020202020204" pitchFamily="34" charset="0"/>
              </a:rPr>
              <a:t>Fig 2</a:t>
            </a:r>
            <a:r>
              <a:rPr lang="en-US" altLang="ko-KR" sz="1050" dirty="0">
                <a:latin typeface="Arial" panose="020B0604020202020204" pitchFamily="34" charset="0"/>
                <a:ea typeface="맑은 고딕" panose="020B0503020000020004" pitchFamily="50" charset="-127"/>
                <a:cs typeface="Arial" panose="020B0604020202020204" pitchFamily="34" charset="0"/>
              </a:rPr>
              <a:t>. </a:t>
            </a:r>
            <a:r>
              <a:rPr lang="en-US" altLang="ko-KR" sz="1050" dirty="0" err="1">
                <a:latin typeface="Arial" panose="020B0604020202020204" pitchFamily="34" charset="0"/>
                <a:ea typeface="맑은 고딕" panose="020B0503020000020004" pitchFamily="50" charset="-127"/>
                <a:cs typeface="Arial" panose="020B0604020202020204" pitchFamily="34" charset="0"/>
              </a:rPr>
              <a:t>Heatmap</a:t>
            </a:r>
            <a:r>
              <a:rPr lang="en-US" altLang="ko-KR" sz="1050" dirty="0">
                <a:latin typeface="Arial" panose="020B0604020202020204" pitchFamily="34" charset="0"/>
                <a:ea typeface="맑은 고딕" panose="020B0503020000020004" pitchFamily="50" charset="-127"/>
                <a:cs typeface="Arial" panose="020B0604020202020204" pitchFamily="34" charset="0"/>
              </a:rPr>
              <a:t> of microbial communities at different time intervals (0 to 120 d). The Y-axis in the heat map shows the clustering of top 40 abundant genera. The color intensity of scale indicates relative abundance of each genus.</a:t>
            </a:r>
            <a:endParaRPr lang="en-US" altLang="ko-KR" sz="1050" dirty="0">
              <a:latin typeface="Arial" panose="020B0604020202020204" pitchFamily="34" charset="0"/>
              <a:cs typeface="Arial" panose="020B0604020202020204" pitchFamily="34" charset="0"/>
            </a:endParaRPr>
          </a:p>
        </p:txBody>
      </p:sp>
      <p:sp>
        <p:nvSpPr>
          <p:cNvPr id="20" name="Rectangle 33">
            <a:extLst>
              <a:ext uri="{FF2B5EF4-FFF2-40B4-BE49-F238E27FC236}">
                <a16:creationId xmlns:a16="http://schemas.microsoft.com/office/drawing/2014/main" id="{C9C95010-1049-3241-89BD-A7C049C1365F}"/>
              </a:ext>
            </a:extLst>
          </p:cNvPr>
          <p:cNvSpPr/>
          <p:nvPr/>
        </p:nvSpPr>
        <p:spPr>
          <a:xfrm>
            <a:off x="10605440" y="1143652"/>
            <a:ext cx="883401" cy="95697"/>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3227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0" y="41910"/>
            <a:ext cx="5387565"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Changes in microbial dynamics: Statistics</a:t>
            </a:r>
          </a:p>
        </p:txBody>
      </p:sp>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4BBA2CC2-C6FC-C147-828A-3C665F7E0FE5}"/>
                  </a:ext>
                </a:extLst>
              </p14:cNvPr>
              <p14:cNvContentPartPr/>
              <p14:nvPr/>
            </p14:nvContentPartPr>
            <p14:xfrm>
              <a:off x="8404351" y="702780"/>
              <a:ext cx="397442" cy="79200"/>
            </p14:xfrm>
          </p:contentPart>
        </mc:Choice>
        <mc:Fallback xmlns="">
          <p:pic>
            <p:nvPicPr>
              <p:cNvPr id="4" name="Ink 3">
                <a:extLst>
                  <a:ext uri="{FF2B5EF4-FFF2-40B4-BE49-F238E27FC236}">
                    <a16:creationId xmlns:a16="http://schemas.microsoft.com/office/drawing/2014/main" id="{4BBA2CC2-C6FC-C147-828A-3C665F7E0FE5}"/>
                  </a:ext>
                </a:extLst>
              </p:cNvPr>
              <p:cNvPicPr/>
              <p:nvPr/>
            </p:nvPicPr>
            <p:blipFill>
              <a:blip r:embed="rId4"/>
              <a:stretch>
                <a:fillRect/>
              </a:stretch>
            </p:blipFill>
            <p:spPr>
              <a:xfrm>
                <a:off x="8395351" y="693780"/>
                <a:ext cx="415082" cy="968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07AA9149-AE9A-5245-BB80-A104F0BE5D9B}"/>
                  </a:ext>
                </a:extLst>
              </p14:cNvPr>
              <p14:cNvContentPartPr/>
              <p14:nvPr/>
            </p14:nvContentPartPr>
            <p14:xfrm>
              <a:off x="8427391" y="718980"/>
              <a:ext cx="413613" cy="117360"/>
            </p14:xfrm>
          </p:contentPart>
        </mc:Choice>
        <mc:Fallback xmlns="">
          <p:pic>
            <p:nvPicPr>
              <p:cNvPr id="5" name="Ink 4">
                <a:extLst>
                  <a:ext uri="{FF2B5EF4-FFF2-40B4-BE49-F238E27FC236}">
                    <a16:creationId xmlns:a16="http://schemas.microsoft.com/office/drawing/2014/main" id="{07AA9149-AE9A-5245-BB80-A104F0BE5D9B}"/>
                  </a:ext>
                </a:extLst>
              </p:cNvPr>
              <p:cNvPicPr/>
              <p:nvPr/>
            </p:nvPicPr>
            <p:blipFill>
              <a:blip r:embed="rId6"/>
              <a:stretch>
                <a:fillRect/>
              </a:stretch>
            </p:blipFill>
            <p:spPr>
              <a:xfrm>
                <a:off x="8418392" y="709980"/>
                <a:ext cx="431252" cy="135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4" name="Ink 23">
                <a:extLst>
                  <a:ext uri="{FF2B5EF4-FFF2-40B4-BE49-F238E27FC236}">
                    <a16:creationId xmlns:a16="http://schemas.microsoft.com/office/drawing/2014/main" id="{1BBFF02E-4FBB-3945-8079-B0C6579ECBDF}"/>
                  </a:ext>
                </a:extLst>
              </p14:cNvPr>
              <p14:cNvContentPartPr/>
              <p14:nvPr/>
            </p14:nvContentPartPr>
            <p14:xfrm>
              <a:off x="7844911" y="680820"/>
              <a:ext cx="834772" cy="183240"/>
            </p14:xfrm>
          </p:contentPart>
        </mc:Choice>
        <mc:Fallback xmlns="">
          <p:pic>
            <p:nvPicPr>
              <p:cNvPr id="24" name="Ink 23">
                <a:extLst>
                  <a:ext uri="{FF2B5EF4-FFF2-40B4-BE49-F238E27FC236}">
                    <a16:creationId xmlns:a16="http://schemas.microsoft.com/office/drawing/2014/main" id="{1BBFF02E-4FBB-3945-8079-B0C6579ECBDF}"/>
                  </a:ext>
                </a:extLst>
              </p:cNvPr>
              <p:cNvPicPr/>
              <p:nvPr/>
            </p:nvPicPr>
            <p:blipFill>
              <a:blip r:embed="rId8"/>
              <a:stretch>
                <a:fillRect/>
              </a:stretch>
            </p:blipFill>
            <p:spPr>
              <a:xfrm>
                <a:off x="7835912" y="671820"/>
                <a:ext cx="852411"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8" name="Ink 27">
                <a:extLst>
                  <a:ext uri="{FF2B5EF4-FFF2-40B4-BE49-F238E27FC236}">
                    <a16:creationId xmlns:a16="http://schemas.microsoft.com/office/drawing/2014/main" id="{13795B80-575A-7246-B70A-4E569E9DF19A}"/>
                  </a:ext>
                </a:extLst>
              </p14:cNvPr>
              <p14:cNvContentPartPr/>
              <p14:nvPr/>
            </p14:nvContentPartPr>
            <p14:xfrm>
              <a:off x="8416591" y="702780"/>
              <a:ext cx="336712" cy="118080"/>
            </p14:xfrm>
          </p:contentPart>
        </mc:Choice>
        <mc:Fallback xmlns="">
          <p:pic>
            <p:nvPicPr>
              <p:cNvPr id="28" name="Ink 27">
                <a:extLst>
                  <a:ext uri="{FF2B5EF4-FFF2-40B4-BE49-F238E27FC236}">
                    <a16:creationId xmlns:a16="http://schemas.microsoft.com/office/drawing/2014/main" id="{13795B80-575A-7246-B70A-4E569E9DF19A}"/>
                  </a:ext>
                </a:extLst>
              </p:cNvPr>
              <p:cNvPicPr/>
              <p:nvPr/>
            </p:nvPicPr>
            <p:blipFill>
              <a:blip r:embed="rId10"/>
              <a:stretch>
                <a:fillRect/>
              </a:stretch>
            </p:blipFill>
            <p:spPr>
              <a:xfrm>
                <a:off x="8407588" y="693780"/>
                <a:ext cx="354358" cy="1357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1" name="Ink 30">
                <a:extLst>
                  <a:ext uri="{FF2B5EF4-FFF2-40B4-BE49-F238E27FC236}">
                    <a16:creationId xmlns:a16="http://schemas.microsoft.com/office/drawing/2014/main" id="{9880B1E6-4C2B-964D-AF4C-E20067E55340}"/>
                  </a:ext>
                </a:extLst>
              </p14:cNvPr>
              <p14:cNvContentPartPr/>
              <p14:nvPr/>
            </p14:nvContentPartPr>
            <p14:xfrm>
              <a:off x="911424" y="4653971"/>
              <a:ext cx="351720" cy="167040"/>
            </p14:xfrm>
          </p:contentPart>
        </mc:Choice>
        <mc:Fallback xmlns="">
          <p:pic>
            <p:nvPicPr>
              <p:cNvPr id="31" name="Ink 30">
                <a:extLst>
                  <a:ext uri="{FF2B5EF4-FFF2-40B4-BE49-F238E27FC236}">
                    <a16:creationId xmlns:a16="http://schemas.microsoft.com/office/drawing/2014/main" id="{9880B1E6-4C2B-964D-AF4C-E20067E55340}"/>
                  </a:ext>
                </a:extLst>
              </p:cNvPr>
              <p:cNvPicPr/>
              <p:nvPr/>
            </p:nvPicPr>
            <p:blipFill>
              <a:blip r:embed="rId12"/>
              <a:stretch>
                <a:fillRect/>
              </a:stretch>
            </p:blipFill>
            <p:spPr>
              <a:xfrm>
                <a:off x="902424" y="4644971"/>
                <a:ext cx="369360" cy="184680"/>
              </a:xfrm>
              <a:prstGeom prst="rect">
                <a:avLst/>
              </a:prstGeom>
            </p:spPr>
          </p:pic>
        </mc:Fallback>
      </mc:AlternateContent>
      <p:sp>
        <p:nvSpPr>
          <p:cNvPr id="32" name="Rectangle 31">
            <a:extLst>
              <a:ext uri="{FF2B5EF4-FFF2-40B4-BE49-F238E27FC236}">
                <a16:creationId xmlns:a16="http://schemas.microsoft.com/office/drawing/2014/main" id="{6D3210DE-C8DE-2E44-A35E-DF5FFDAA58F5}"/>
              </a:ext>
            </a:extLst>
          </p:cNvPr>
          <p:cNvSpPr/>
          <p:nvPr/>
        </p:nvSpPr>
        <p:spPr>
          <a:xfrm>
            <a:off x="479376" y="4821011"/>
            <a:ext cx="11233248" cy="1631216"/>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Maximum number of OTUs were shared among the samples retrieved at 0 d and 40 days. As the digestion time increased, the number of common OTUs were decreased showing less common OTUs in between 0 d and 120 d.</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The multivariate statistical analyses also confirm the diversity between the samples. It showed that sample recovered at 0 d had completely different microbial diversity compared to others.</a:t>
            </a:r>
          </a:p>
        </p:txBody>
      </p:sp>
      <p:pic>
        <p:nvPicPr>
          <p:cNvPr id="36" name="Picture 7">
            <a:extLst>
              <a:ext uri="{FF2B5EF4-FFF2-40B4-BE49-F238E27FC236}">
                <a16:creationId xmlns:a16="http://schemas.microsoft.com/office/drawing/2014/main" id="{A96583C4-91A5-4247-B613-9BC93BEB3B1C}"/>
              </a:ext>
            </a:extLst>
          </p:cNvPr>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1129842" y="592143"/>
            <a:ext cx="2927380" cy="4069059"/>
          </a:xfrm>
          <a:prstGeom prst="rect">
            <a:avLst/>
          </a:prstGeom>
        </p:spPr>
      </p:pic>
      <p:sp>
        <p:nvSpPr>
          <p:cNvPr id="39" name="TextBox 38">
            <a:extLst>
              <a:ext uri="{FF2B5EF4-FFF2-40B4-BE49-F238E27FC236}">
                <a16:creationId xmlns:a16="http://schemas.microsoft.com/office/drawing/2014/main" id="{8C45DD16-6492-9242-B29D-885E100942B5}"/>
              </a:ext>
            </a:extLst>
          </p:cNvPr>
          <p:cNvSpPr txBox="1"/>
          <p:nvPr/>
        </p:nvSpPr>
        <p:spPr>
          <a:xfrm>
            <a:off x="755345" y="4468021"/>
            <a:ext cx="3816424" cy="400110"/>
          </a:xfrm>
          <a:prstGeom prst="rect">
            <a:avLst/>
          </a:prstGeom>
          <a:noFill/>
        </p:spPr>
        <p:txBody>
          <a:bodyPr wrap="square" rtlCol="0">
            <a:spAutoFit/>
          </a:bodyPr>
          <a:lstStyle/>
          <a:p>
            <a:pPr algn="just"/>
            <a:r>
              <a:rPr lang="en-US" sz="1000" b="1" dirty="0">
                <a:latin typeface="Arial" panose="020B0604020202020204" pitchFamily="34" charset="0"/>
                <a:cs typeface="Arial" panose="020B0604020202020204" pitchFamily="34" charset="0"/>
              </a:rPr>
              <a:t>Fig</a:t>
            </a:r>
            <a:r>
              <a:rPr lang="en-US" sz="1000" dirty="0">
                <a:latin typeface="Arial" panose="020B0604020202020204" pitchFamily="34" charset="0"/>
                <a:cs typeface="Arial" panose="020B0604020202020204" pitchFamily="34" charset="0"/>
              </a:rPr>
              <a:t>. Metagenome comparison using the Venn diagram. It depicts the number of OTUs shared or specific for four samples.</a:t>
            </a:r>
          </a:p>
        </p:txBody>
      </p:sp>
      <p:sp>
        <p:nvSpPr>
          <p:cNvPr id="41" name="Rectangle 17">
            <a:extLst>
              <a:ext uri="{FF2B5EF4-FFF2-40B4-BE49-F238E27FC236}">
                <a16:creationId xmlns:a16="http://schemas.microsoft.com/office/drawing/2014/main" id="{5C7F7DB0-4488-1543-9F0B-A977D932EFA1}"/>
              </a:ext>
            </a:extLst>
          </p:cNvPr>
          <p:cNvSpPr/>
          <p:nvPr/>
        </p:nvSpPr>
        <p:spPr>
          <a:xfrm>
            <a:off x="9677173" y="3159018"/>
            <a:ext cx="2084466" cy="1661993"/>
          </a:xfrm>
          <a:prstGeom prst="rect">
            <a:avLst/>
          </a:prstGeom>
        </p:spPr>
        <p:txBody>
          <a:bodyPr wrap="square">
            <a:spAutoFit/>
          </a:bodyPr>
          <a:lstStyle/>
          <a:p>
            <a:pPr algn="just"/>
            <a:r>
              <a:rPr lang="en-US" sz="850" b="1" dirty="0">
                <a:latin typeface="Arial" panose="020B0604020202020204" pitchFamily="34" charset="0"/>
                <a:ea typeface="맑은 고딕" panose="020B0503020000020004" pitchFamily="50" charset="-127"/>
                <a:cs typeface="Arial" panose="020B0604020202020204" pitchFamily="34" charset="0"/>
              </a:rPr>
              <a:t>Fig.</a:t>
            </a:r>
            <a:r>
              <a:rPr lang="en-US" sz="850" dirty="0">
                <a:latin typeface="Arial" panose="020B0604020202020204" pitchFamily="34" charset="0"/>
                <a:ea typeface="맑은 고딕" panose="020B0503020000020004" pitchFamily="50" charset="-127"/>
                <a:cs typeface="Arial" panose="020B0604020202020204" pitchFamily="34" charset="0"/>
              </a:rPr>
              <a:t> Multivariate analysis (</a:t>
            </a:r>
            <a:r>
              <a:rPr lang="en-US" sz="850" b="1" dirty="0">
                <a:latin typeface="Arial" panose="020B0604020202020204" pitchFamily="34" charset="0"/>
                <a:ea typeface="맑은 고딕" panose="020B0503020000020004" pitchFamily="50" charset="-127"/>
                <a:cs typeface="Arial" panose="020B0604020202020204" pitchFamily="34" charset="0"/>
              </a:rPr>
              <a:t>β diversity</a:t>
            </a:r>
            <a:r>
              <a:rPr lang="en-US" sz="850" dirty="0">
                <a:latin typeface="Arial" panose="020B0604020202020204" pitchFamily="34" charset="0"/>
                <a:ea typeface="맑은 고딕" panose="020B0503020000020004" pitchFamily="50" charset="-127"/>
                <a:cs typeface="Arial" panose="020B0604020202020204" pitchFamily="34" charset="0"/>
              </a:rPr>
              <a:t>) showing unconstrained </a:t>
            </a:r>
            <a:r>
              <a:rPr lang="en-US" sz="850" dirty="0" err="1">
                <a:solidFill>
                  <a:srgbClr val="C00000"/>
                </a:solidFill>
                <a:latin typeface="Arial" panose="020B0604020202020204" pitchFamily="34" charset="0"/>
                <a:ea typeface="맑은 고딕" panose="020B0503020000020004" pitchFamily="50" charset="-127"/>
                <a:cs typeface="Arial" panose="020B0604020202020204" pitchFamily="34" charset="0"/>
              </a:rPr>
              <a:t>PCoA</a:t>
            </a:r>
            <a:r>
              <a:rPr lang="en-US" sz="850" dirty="0">
                <a:solidFill>
                  <a:srgbClr val="C00000"/>
                </a:solidFill>
                <a:latin typeface="Arial" panose="020B0604020202020204" pitchFamily="34" charset="0"/>
                <a:ea typeface="맑은 고딕" panose="020B0503020000020004" pitchFamily="50" charset="-127"/>
                <a:cs typeface="Arial" panose="020B0604020202020204" pitchFamily="34" charset="0"/>
              </a:rPr>
              <a:t> analysis </a:t>
            </a:r>
            <a:r>
              <a:rPr lang="en-US" sz="850" dirty="0">
                <a:latin typeface="Arial" panose="020B0604020202020204" pitchFamily="34" charset="0"/>
                <a:ea typeface="맑은 고딕" panose="020B0503020000020004" pitchFamily="50" charset="-127"/>
                <a:cs typeface="Arial" panose="020B0604020202020204" pitchFamily="34" charset="0"/>
              </a:rPr>
              <a:t>of weighted </a:t>
            </a:r>
            <a:r>
              <a:rPr lang="en-US" sz="850" dirty="0" err="1">
                <a:latin typeface="Arial" panose="020B0604020202020204" pitchFamily="34" charset="0"/>
                <a:ea typeface="맑은 고딕" panose="020B0503020000020004" pitchFamily="50" charset="-127"/>
                <a:cs typeface="Arial" panose="020B0604020202020204" pitchFamily="34" charset="0"/>
              </a:rPr>
              <a:t>UniFrac</a:t>
            </a:r>
            <a:r>
              <a:rPr lang="en-US" sz="850" dirty="0">
                <a:latin typeface="Arial" panose="020B0604020202020204" pitchFamily="34" charset="0"/>
                <a:ea typeface="맑은 고딕" panose="020B0503020000020004" pitchFamily="50" charset="-127"/>
                <a:cs typeface="Arial" panose="020B0604020202020204" pitchFamily="34" charset="0"/>
              </a:rPr>
              <a:t> distances based on Bray-Curtis dissimilarity distance matrix (a), </a:t>
            </a:r>
            <a:r>
              <a:rPr lang="en-US" sz="850" dirty="0">
                <a:solidFill>
                  <a:srgbClr val="C00000"/>
                </a:solidFill>
                <a:latin typeface="Arial" panose="020B0604020202020204" pitchFamily="34" charset="0"/>
                <a:ea typeface="맑은 고딕" panose="020B0503020000020004" pitchFamily="50" charset="-127"/>
                <a:cs typeface="Arial" panose="020B0604020202020204" pitchFamily="34" charset="0"/>
              </a:rPr>
              <a:t>Nonmetric multidimensional scaling (NMDS)</a:t>
            </a:r>
            <a:r>
              <a:rPr lang="en-US" sz="850" dirty="0">
                <a:latin typeface="Arial" panose="020B0604020202020204" pitchFamily="34" charset="0"/>
                <a:ea typeface="맑은 고딕" panose="020B0503020000020004" pitchFamily="50" charset="-127"/>
                <a:cs typeface="Arial" panose="020B0604020202020204" pitchFamily="34" charset="0"/>
              </a:rPr>
              <a:t> plot ordinated using Bray-Curtis dissimilarity distance matrix (b), </a:t>
            </a:r>
            <a:r>
              <a:rPr lang="en-US" sz="850" dirty="0">
                <a:solidFill>
                  <a:srgbClr val="C00000"/>
                </a:solidFill>
                <a:latin typeface="Arial" panose="020B0604020202020204" pitchFamily="34" charset="0"/>
                <a:ea typeface="맑은 고딕" panose="020B0503020000020004" pitchFamily="50" charset="-127"/>
                <a:cs typeface="Arial" panose="020B0604020202020204" pitchFamily="34" charset="0"/>
              </a:rPr>
              <a:t>neighbor joining clustering </a:t>
            </a:r>
            <a:r>
              <a:rPr lang="en-US" sz="850" dirty="0">
                <a:latin typeface="Arial" panose="020B0604020202020204" pitchFamily="34" charset="0"/>
                <a:ea typeface="맑은 고딕" panose="020B0503020000020004" pitchFamily="50" charset="-127"/>
                <a:cs typeface="Arial" panose="020B0604020202020204" pitchFamily="34" charset="0"/>
              </a:rPr>
              <a:t>(c) and </a:t>
            </a:r>
            <a:r>
              <a:rPr lang="en-US" sz="850" dirty="0">
                <a:solidFill>
                  <a:srgbClr val="C00000"/>
                </a:solidFill>
                <a:latin typeface="Arial" panose="020B0604020202020204" pitchFamily="34" charset="0"/>
                <a:ea typeface="맑은 고딕" panose="020B0503020000020004" pitchFamily="50" charset="-127"/>
                <a:cs typeface="Arial" panose="020B0604020202020204" pitchFamily="34" charset="0"/>
              </a:rPr>
              <a:t>Correspondence analysis (CA) </a:t>
            </a:r>
            <a:r>
              <a:rPr lang="en-US" sz="850" dirty="0">
                <a:latin typeface="Arial" panose="020B0604020202020204" pitchFamily="34" charset="0"/>
                <a:ea typeface="맑은 고딕" panose="020B0503020000020004" pitchFamily="50" charset="-127"/>
                <a:cs typeface="Arial" panose="020B0604020202020204" pitchFamily="34" charset="0"/>
              </a:rPr>
              <a:t>plots based on OTU sequence counts in the samples collected at different phases (0 to 120 d) (d). </a:t>
            </a:r>
            <a:endParaRPr lang="en-US" sz="850" dirty="0">
              <a:latin typeface="Arial" panose="020B0604020202020204" pitchFamily="34" charset="0"/>
              <a:cs typeface="Arial" panose="020B0604020202020204" pitchFamily="34" charset="0"/>
            </a:endParaRPr>
          </a:p>
        </p:txBody>
      </p:sp>
      <p:pic>
        <p:nvPicPr>
          <p:cNvPr id="42" name="Picture 20" descr="C:\Users\BERL-Mayur\Desktop\Stat\combined_phylum.tif">
            <a:extLst>
              <a:ext uri="{FF2B5EF4-FFF2-40B4-BE49-F238E27FC236}">
                <a16:creationId xmlns:a16="http://schemas.microsoft.com/office/drawing/2014/main" id="{3E397772-29DF-C940-9E7F-3DE6A609C6F8}"/>
              </a:ext>
            </a:extLst>
          </p:cNvPr>
          <p:cNvPicPr>
            <a:picLocks noChangeAspect="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828650" y="663384"/>
            <a:ext cx="4715082" cy="4235596"/>
          </a:xfrm>
          <a:prstGeom prst="rect">
            <a:avLst/>
          </a:prstGeom>
          <a:noFill/>
          <a:ln>
            <a:noFill/>
          </a:ln>
        </p:spPr>
      </p:pic>
      <p:grpSp>
        <p:nvGrpSpPr>
          <p:cNvPr id="43" name="Group 1">
            <a:extLst>
              <a:ext uri="{FF2B5EF4-FFF2-40B4-BE49-F238E27FC236}">
                <a16:creationId xmlns:a16="http://schemas.microsoft.com/office/drawing/2014/main" id="{24BF31AA-6024-0447-B301-CD59583BE368}"/>
              </a:ext>
            </a:extLst>
          </p:cNvPr>
          <p:cNvGrpSpPr/>
          <p:nvPr/>
        </p:nvGrpSpPr>
        <p:grpSpPr>
          <a:xfrm>
            <a:off x="5166548" y="999028"/>
            <a:ext cx="1916427" cy="1394222"/>
            <a:chOff x="4686797" y="955578"/>
            <a:chExt cx="1919889" cy="1394222"/>
          </a:xfrm>
        </p:grpSpPr>
        <p:sp>
          <p:nvSpPr>
            <p:cNvPr id="44" name="Oval 21">
              <a:extLst>
                <a:ext uri="{FF2B5EF4-FFF2-40B4-BE49-F238E27FC236}">
                  <a16:creationId xmlns:a16="http://schemas.microsoft.com/office/drawing/2014/main" id="{1271CE1C-FAC3-C249-BD57-930E0B9D2A5A}"/>
                </a:ext>
              </a:extLst>
            </p:cNvPr>
            <p:cNvSpPr/>
            <p:nvPr/>
          </p:nvSpPr>
          <p:spPr bwMode="auto">
            <a:xfrm rot="21028233">
              <a:off x="4686797" y="1692071"/>
              <a:ext cx="284058" cy="649188"/>
            </a:xfrm>
            <a:prstGeom prst="ellipse">
              <a:avLst/>
            </a:prstGeom>
            <a:noFill/>
            <a:ln w="9525" cap="flat" cmpd="sng" algn="ctr">
              <a:solidFill>
                <a:schemeClr val="accent6">
                  <a:lumMod val="75000"/>
                </a:schemeClr>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cxnSp>
          <p:nvCxnSpPr>
            <p:cNvPr id="45" name="Straight Arrow Connector 23">
              <a:extLst>
                <a:ext uri="{FF2B5EF4-FFF2-40B4-BE49-F238E27FC236}">
                  <a16:creationId xmlns:a16="http://schemas.microsoft.com/office/drawing/2014/main" id="{10197462-F5A5-2748-BAD2-7CB8256EE95D}"/>
                </a:ext>
              </a:extLst>
            </p:cNvPr>
            <p:cNvCxnSpPr/>
            <p:nvPr/>
          </p:nvCxnSpPr>
          <p:spPr>
            <a:xfrm flipH="1" flipV="1">
              <a:off x="5455896" y="955578"/>
              <a:ext cx="936104" cy="1019199"/>
            </a:xfrm>
            <a:prstGeom prst="straightConnector1">
              <a:avLst/>
            </a:prstGeom>
            <a:ln>
              <a:solidFill>
                <a:srgbClr val="0000CC"/>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24">
              <a:extLst>
                <a:ext uri="{FF2B5EF4-FFF2-40B4-BE49-F238E27FC236}">
                  <a16:creationId xmlns:a16="http://schemas.microsoft.com/office/drawing/2014/main" id="{85B7CE0C-393A-5C4F-9330-2B99EBA7ABFD}"/>
                </a:ext>
              </a:extLst>
            </p:cNvPr>
            <p:cNvCxnSpPr/>
            <p:nvPr/>
          </p:nvCxnSpPr>
          <p:spPr>
            <a:xfrm flipH="1">
              <a:off x="5044589" y="2086929"/>
              <a:ext cx="1347411" cy="33301"/>
            </a:xfrm>
            <a:prstGeom prst="straightConnector1">
              <a:avLst/>
            </a:prstGeom>
            <a:ln>
              <a:solidFill>
                <a:srgbClr val="0000CC"/>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6FC48510-8FDB-E74B-8E05-391314C3DE83}"/>
                </a:ext>
              </a:extLst>
            </p:cNvPr>
            <p:cNvSpPr txBox="1"/>
            <p:nvPr/>
          </p:nvSpPr>
          <p:spPr>
            <a:xfrm>
              <a:off x="5324814" y="2103579"/>
              <a:ext cx="1281872" cy="246221"/>
            </a:xfrm>
            <a:prstGeom prst="rect">
              <a:avLst/>
            </a:prstGeom>
            <a:noFill/>
          </p:spPr>
          <p:txBody>
            <a:bodyPr wrap="square" rtlCol="0">
              <a:spAutoFit/>
            </a:bodyPr>
            <a:lstStyle/>
            <a:p>
              <a:r>
                <a:rPr lang="en-US" sz="1000" dirty="0">
                  <a:latin typeface="Arial" pitchFamily="34" charset="0"/>
                </a:rPr>
                <a:t>Distinct divergence</a:t>
              </a:r>
            </a:p>
          </p:txBody>
        </p:sp>
      </p:grpSp>
      <p:grpSp>
        <p:nvGrpSpPr>
          <p:cNvPr id="48" name="Group 2">
            <a:extLst>
              <a:ext uri="{FF2B5EF4-FFF2-40B4-BE49-F238E27FC236}">
                <a16:creationId xmlns:a16="http://schemas.microsoft.com/office/drawing/2014/main" id="{846AD776-CF36-054D-B4B1-5B66A4154D80}"/>
              </a:ext>
            </a:extLst>
          </p:cNvPr>
          <p:cNvGrpSpPr/>
          <p:nvPr/>
        </p:nvGrpSpPr>
        <p:grpSpPr>
          <a:xfrm>
            <a:off x="7736787" y="1023425"/>
            <a:ext cx="1582416" cy="1343792"/>
            <a:chOff x="7257035" y="979975"/>
            <a:chExt cx="1585275" cy="1343792"/>
          </a:xfrm>
        </p:grpSpPr>
        <p:sp>
          <p:nvSpPr>
            <p:cNvPr id="49" name="Oval 22">
              <a:extLst>
                <a:ext uri="{FF2B5EF4-FFF2-40B4-BE49-F238E27FC236}">
                  <a16:creationId xmlns:a16="http://schemas.microsoft.com/office/drawing/2014/main" id="{FBB075AE-B158-5346-803A-B2D4C01E0793}"/>
                </a:ext>
              </a:extLst>
            </p:cNvPr>
            <p:cNvSpPr/>
            <p:nvPr/>
          </p:nvSpPr>
          <p:spPr bwMode="auto">
            <a:xfrm rot="1144600">
              <a:off x="8558252" y="1674579"/>
              <a:ext cx="284058" cy="649188"/>
            </a:xfrm>
            <a:prstGeom prst="ellipse">
              <a:avLst/>
            </a:prstGeom>
            <a:noFill/>
            <a:ln w="9525" cap="flat" cmpd="sng" algn="ctr">
              <a:solidFill>
                <a:schemeClr val="accent6">
                  <a:lumMod val="75000"/>
                </a:schemeClr>
              </a:solid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cxnSp>
          <p:nvCxnSpPr>
            <p:cNvPr id="50" name="Straight Arrow Connector 25">
              <a:extLst>
                <a:ext uri="{FF2B5EF4-FFF2-40B4-BE49-F238E27FC236}">
                  <a16:creationId xmlns:a16="http://schemas.microsoft.com/office/drawing/2014/main" id="{FA6EFC99-47F8-5A47-8329-820ABFD637D8}"/>
                </a:ext>
              </a:extLst>
            </p:cNvPr>
            <p:cNvCxnSpPr/>
            <p:nvPr/>
          </p:nvCxnSpPr>
          <p:spPr>
            <a:xfrm>
              <a:off x="7416316" y="1999173"/>
              <a:ext cx="1080120" cy="0"/>
            </a:xfrm>
            <a:prstGeom prst="straightConnector1">
              <a:avLst/>
            </a:prstGeom>
            <a:ln>
              <a:solidFill>
                <a:srgbClr val="0000CC"/>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26">
              <a:extLst>
                <a:ext uri="{FF2B5EF4-FFF2-40B4-BE49-F238E27FC236}">
                  <a16:creationId xmlns:a16="http://schemas.microsoft.com/office/drawing/2014/main" id="{1F751C0C-ECAF-D546-B2EB-CE9C3B0D4AA2}"/>
                </a:ext>
              </a:extLst>
            </p:cNvPr>
            <p:cNvCxnSpPr/>
            <p:nvPr/>
          </p:nvCxnSpPr>
          <p:spPr>
            <a:xfrm flipV="1">
              <a:off x="7392307" y="979975"/>
              <a:ext cx="744089" cy="936103"/>
            </a:xfrm>
            <a:prstGeom prst="straightConnector1">
              <a:avLst/>
            </a:prstGeom>
            <a:ln>
              <a:solidFill>
                <a:srgbClr val="0000CC"/>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E75FDB2D-FC3E-5F4B-AD81-B1F57747FE4A}"/>
                </a:ext>
              </a:extLst>
            </p:cNvPr>
            <p:cNvSpPr txBox="1"/>
            <p:nvPr/>
          </p:nvSpPr>
          <p:spPr>
            <a:xfrm>
              <a:off x="7257035" y="2048545"/>
              <a:ext cx="1281872" cy="246221"/>
            </a:xfrm>
            <a:prstGeom prst="rect">
              <a:avLst/>
            </a:prstGeom>
            <a:noFill/>
          </p:spPr>
          <p:txBody>
            <a:bodyPr wrap="square" rtlCol="0">
              <a:spAutoFit/>
            </a:bodyPr>
            <a:lstStyle/>
            <a:p>
              <a:r>
                <a:rPr lang="en-US" sz="1000" dirty="0">
                  <a:latin typeface="Arial" pitchFamily="34" charset="0"/>
                </a:rPr>
                <a:t>Distinct divergence</a:t>
              </a:r>
            </a:p>
          </p:txBody>
        </p:sp>
      </p:grpSp>
    </p:spTree>
    <p:extLst>
      <p:ext uri="{BB962C8B-B14F-4D97-AF65-F5344CB8AC3E}">
        <p14:creationId xmlns:p14="http://schemas.microsoft.com/office/powerpoint/2010/main" val="4072028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0" y="41910"/>
            <a:ext cx="8291822"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FOG co-digestion significantly alters methanogenic community</a:t>
            </a:r>
          </a:p>
        </p:txBody>
      </p:sp>
      <p:sp>
        <p:nvSpPr>
          <p:cNvPr id="32" name="Rectangle 31">
            <a:extLst>
              <a:ext uri="{FF2B5EF4-FFF2-40B4-BE49-F238E27FC236}">
                <a16:creationId xmlns:a16="http://schemas.microsoft.com/office/drawing/2014/main" id="{6D3210DE-C8DE-2E44-A35E-DF5FFDAA58F5}"/>
              </a:ext>
            </a:extLst>
          </p:cNvPr>
          <p:cNvSpPr/>
          <p:nvPr/>
        </p:nvSpPr>
        <p:spPr>
          <a:xfrm>
            <a:off x="479376" y="3904623"/>
            <a:ext cx="11233248" cy="2554545"/>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The dominance of </a:t>
            </a:r>
            <a:r>
              <a:rPr lang="en-US" altLang="ko-KR" sz="2000" i="1" spc="-50" dirty="0" err="1">
                <a:latin typeface="Helvetica Neue" panose="02000503000000020004" pitchFamily="2" charset="0"/>
                <a:ea typeface="Helvetica Neue" panose="02000503000000020004" pitchFamily="2" charset="0"/>
                <a:cs typeface="Helvetica Neue" panose="02000503000000020004" pitchFamily="2" charset="0"/>
              </a:rPr>
              <a:t>Methanosaeta</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population at the beginning of the co-digestion was significantly took over by the population of </a:t>
            </a:r>
            <a:r>
              <a:rPr lang="en-US" altLang="ko-KR" sz="2000" i="1" spc="-50" dirty="0" err="1">
                <a:latin typeface="Helvetica Neue" panose="02000503000000020004" pitchFamily="2" charset="0"/>
                <a:ea typeface="Helvetica Neue" panose="02000503000000020004" pitchFamily="2" charset="0"/>
                <a:cs typeface="Helvetica Neue" panose="02000503000000020004" pitchFamily="2" charset="0"/>
              </a:rPr>
              <a:t>Methanosarcina</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at the end of digestion</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Species related to </a:t>
            </a:r>
            <a:r>
              <a:rPr lang="en-US" altLang="ko-KR" sz="2000" i="1" spc="-50" dirty="0" err="1">
                <a:latin typeface="Helvetica Neue" panose="02000503000000020004" pitchFamily="2" charset="0"/>
                <a:ea typeface="Helvetica Neue" panose="02000503000000020004" pitchFamily="2" charset="0"/>
                <a:cs typeface="Helvetica Neue" panose="02000503000000020004" pitchFamily="2" charset="0"/>
              </a:rPr>
              <a:t>Methanosaeta</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are obligate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acetoclastic</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methanogens which use acetate as substrate for methane production. In contrast, species related to </a:t>
            </a:r>
            <a:r>
              <a:rPr lang="en-US" altLang="ko-KR" sz="2000" i="1" spc="-50" dirty="0" err="1">
                <a:latin typeface="Helvetica Neue" panose="02000503000000020004" pitchFamily="2" charset="0"/>
                <a:ea typeface="Helvetica Neue" panose="02000503000000020004" pitchFamily="2" charset="0"/>
                <a:cs typeface="Helvetica Neue" panose="02000503000000020004" pitchFamily="2" charset="0"/>
              </a:rPr>
              <a:t>Methanosarcina</a:t>
            </a:r>
            <a:r>
              <a:rPr lang="en-US" altLang="ko-KR" sz="2000" i="1" spc="-50" dirty="0">
                <a:latin typeface="Helvetica Neue" panose="02000503000000020004" pitchFamily="2" charset="0"/>
                <a:ea typeface="Helvetica Neue" panose="02000503000000020004" pitchFamily="2" charset="0"/>
                <a:cs typeface="Helvetica Neue" panose="02000503000000020004" pitchFamily="2" charset="0"/>
              </a:rPr>
              <a:t> spp. </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are metabolically and physiologically most versatile methanogens which can produce methane using CO2, H2, methyl containing groups, and acetate</a:t>
            </a:r>
          </a:p>
          <a:p>
            <a:pPr marL="342900" indent="-342900">
              <a:buFont typeface="Wingdings" pitchFamily="2" charset="2"/>
              <a:buChar char="§"/>
            </a:pPr>
            <a:r>
              <a:rPr lang="en-US" altLang="ko-KR" sz="2000" i="1" spc="-50" dirty="0" err="1">
                <a:latin typeface="Helvetica Neue" panose="02000503000000020004" pitchFamily="2" charset="0"/>
                <a:ea typeface="Helvetica Neue" panose="02000503000000020004" pitchFamily="2" charset="0"/>
                <a:cs typeface="Helvetica Neue" panose="02000503000000020004" pitchFamily="2" charset="0"/>
              </a:rPr>
              <a:t>Methanosarcina</a:t>
            </a:r>
            <a:r>
              <a:rPr lang="en-US" altLang="ko-KR" sz="2000" i="1" spc="-50" dirty="0">
                <a:latin typeface="Helvetica Neue" panose="02000503000000020004" pitchFamily="2" charset="0"/>
                <a:ea typeface="Helvetica Neue" panose="02000503000000020004" pitchFamily="2" charset="0"/>
                <a:cs typeface="Helvetica Neue" panose="02000503000000020004" pitchFamily="2" charset="0"/>
              </a:rPr>
              <a:t> </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is the prevailing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acetoclastic</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methanogen at high acetate concentrations, while </a:t>
            </a:r>
            <a:r>
              <a:rPr lang="en-US" altLang="ko-KR" sz="2000" i="1" spc="-50" dirty="0" err="1">
                <a:latin typeface="Helvetica Neue" panose="02000503000000020004" pitchFamily="2" charset="0"/>
                <a:ea typeface="Helvetica Neue" panose="02000503000000020004" pitchFamily="2" charset="0"/>
                <a:cs typeface="Helvetica Neue" panose="02000503000000020004" pitchFamily="2" charset="0"/>
              </a:rPr>
              <a:t>Methanosaeta</a:t>
            </a:r>
            <a:r>
              <a:rPr lang="en-US" altLang="ko-KR" sz="2000" i="1" spc="-50" dirty="0">
                <a:latin typeface="Helvetica Neue" panose="02000503000000020004" pitchFamily="2" charset="0"/>
                <a:ea typeface="Helvetica Neue" panose="02000503000000020004" pitchFamily="2" charset="0"/>
                <a:cs typeface="Helvetica Neue" panose="02000503000000020004" pitchFamily="2" charset="0"/>
              </a:rPr>
              <a:t> </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becomes dominant at lower acetate concentrations</a:t>
            </a:r>
          </a:p>
        </p:txBody>
      </p:sp>
      <p:sp>
        <p:nvSpPr>
          <p:cNvPr id="27" name="TextBox 26">
            <a:extLst>
              <a:ext uri="{FF2B5EF4-FFF2-40B4-BE49-F238E27FC236}">
                <a16:creationId xmlns:a16="http://schemas.microsoft.com/office/drawing/2014/main" id="{7D223125-C0BE-6F44-90F3-2C58C7FCAB05}"/>
              </a:ext>
            </a:extLst>
          </p:cNvPr>
          <p:cNvSpPr txBox="1"/>
          <p:nvPr/>
        </p:nvSpPr>
        <p:spPr>
          <a:xfrm>
            <a:off x="705488" y="3459626"/>
            <a:ext cx="5088154" cy="430887"/>
          </a:xfrm>
          <a:prstGeom prst="rect">
            <a:avLst/>
          </a:prstGeom>
          <a:noFill/>
        </p:spPr>
        <p:txBody>
          <a:bodyPr wrap="square" rtlCol="0">
            <a:spAutoFit/>
          </a:bodyPr>
          <a:lstStyle/>
          <a:p>
            <a:pPr algn="just"/>
            <a:r>
              <a:rPr lang="en-US" sz="1100" b="1" dirty="0">
                <a:latin typeface="Arial" panose="020B0604020202020204" pitchFamily="34" charset="0"/>
                <a:cs typeface="Arial" panose="020B0604020202020204" pitchFamily="34" charset="0"/>
              </a:rPr>
              <a:t>Fig. </a:t>
            </a:r>
            <a:r>
              <a:rPr lang="en-US" sz="1100" dirty="0">
                <a:latin typeface="Arial" panose="020B0604020202020204" pitchFamily="34" charset="0"/>
                <a:cs typeface="Arial" panose="020B0604020202020204" pitchFamily="34" charset="0"/>
              </a:rPr>
              <a:t>Community structure and dynamics of methanogenic archaea presented at genus level within the FOG </a:t>
            </a:r>
            <a:r>
              <a:rPr lang="en-US" sz="1100" dirty="0" err="1">
                <a:latin typeface="Arial" panose="020B0604020202020204" pitchFamily="34" charset="0"/>
                <a:cs typeface="Arial" panose="020B0604020202020204" pitchFamily="34" charset="0"/>
              </a:rPr>
              <a:t>codigester</a:t>
            </a:r>
            <a:r>
              <a:rPr lang="en-US" sz="1100" dirty="0">
                <a:latin typeface="Arial" panose="020B0604020202020204" pitchFamily="34" charset="0"/>
                <a:cs typeface="Arial" panose="020B0604020202020204" pitchFamily="34" charset="0"/>
              </a:rPr>
              <a:t> at different time intervals (0 to 120 d).</a:t>
            </a:r>
          </a:p>
        </p:txBody>
      </p:sp>
      <p:sp>
        <p:nvSpPr>
          <p:cNvPr id="29" name="TextBox 28">
            <a:extLst>
              <a:ext uri="{FF2B5EF4-FFF2-40B4-BE49-F238E27FC236}">
                <a16:creationId xmlns:a16="http://schemas.microsoft.com/office/drawing/2014/main" id="{C2FE12ED-4DE8-E14D-8CE6-DC28A674B41D}"/>
              </a:ext>
            </a:extLst>
          </p:cNvPr>
          <p:cNvSpPr txBox="1"/>
          <p:nvPr/>
        </p:nvSpPr>
        <p:spPr>
          <a:xfrm>
            <a:off x="9356332" y="726440"/>
            <a:ext cx="2323726" cy="369332"/>
          </a:xfrm>
          <a:prstGeom prst="rect">
            <a:avLst/>
          </a:prstGeom>
          <a:noFill/>
        </p:spPr>
        <p:txBody>
          <a:bodyPr wrap="square" rtlCol="0">
            <a:spAutoFit/>
          </a:bodyPr>
          <a:lstStyle/>
          <a:p>
            <a:pPr algn="just"/>
            <a:r>
              <a:rPr lang="en-US" sz="900" b="1" dirty="0">
                <a:latin typeface="Arial" panose="020B0604020202020204" pitchFamily="34" charset="0"/>
                <a:cs typeface="Arial" panose="020B0604020202020204" pitchFamily="34" charset="0"/>
              </a:rPr>
              <a:t>Table. </a:t>
            </a:r>
            <a:r>
              <a:rPr lang="en-US" sz="900" dirty="0">
                <a:latin typeface="Arial" panose="020B0604020202020204" pitchFamily="34" charset="0"/>
                <a:cs typeface="Arial" panose="020B0604020202020204" pitchFamily="34" charset="0"/>
              </a:rPr>
              <a:t>Characteristics of </a:t>
            </a:r>
            <a:r>
              <a:rPr lang="en-US" sz="900" i="1" dirty="0" err="1">
                <a:latin typeface="Arial" panose="020B0604020202020204" pitchFamily="34" charset="0"/>
                <a:cs typeface="Arial" panose="020B0604020202020204" pitchFamily="34" charset="0"/>
              </a:rPr>
              <a:t>Methanosarcina</a:t>
            </a:r>
            <a:r>
              <a:rPr lang="en-US" sz="900" dirty="0">
                <a:latin typeface="Arial" panose="020B0604020202020204" pitchFamily="34" charset="0"/>
                <a:cs typeface="Arial" panose="020B0604020202020204" pitchFamily="34" charset="0"/>
              </a:rPr>
              <a:t> and </a:t>
            </a:r>
            <a:r>
              <a:rPr lang="en-US" sz="900" i="1" dirty="0" err="1">
                <a:latin typeface="Arial" panose="020B0604020202020204" pitchFamily="34" charset="0"/>
                <a:cs typeface="Arial" panose="020B0604020202020204" pitchFamily="34" charset="0"/>
              </a:rPr>
              <a:t>Methanosaeta</a:t>
            </a:r>
            <a:r>
              <a:rPr lang="en-US" sz="900" dirty="0">
                <a:latin typeface="Arial" panose="020B0604020202020204" pitchFamily="34" charset="0"/>
                <a:cs typeface="Arial" panose="020B0604020202020204" pitchFamily="34" charset="0"/>
              </a:rPr>
              <a:t>. </a:t>
            </a:r>
            <a:r>
              <a:rPr lang="en-US" sz="900" dirty="0">
                <a:solidFill>
                  <a:srgbClr val="0070C0"/>
                </a:solidFill>
                <a:latin typeface="Arial" panose="020B0604020202020204" pitchFamily="34" charset="0"/>
                <a:cs typeface="Arial" panose="020B0604020202020204" pitchFamily="34" charset="0"/>
              </a:rPr>
              <a:t>De </a:t>
            </a:r>
            <a:r>
              <a:rPr lang="en-US" sz="900" dirty="0" err="1">
                <a:solidFill>
                  <a:srgbClr val="0070C0"/>
                </a:solidFill>
                <a:latin typeface="Arial" panose="020B0604020202020204" pitchFamily="34" charset="0"/>
                <a:cs typeface="Arial" panose="020B0604020202020204" pitchFamily="34" charset="0"/>
              </a:rPr>
              <a:t>Vrieze</a:t>
            </a:r>
            <a:r>
              <a:rPr lang="en-US" sz="900" dirty="0">
                <a:solidFill>
                  <a:srgbClr val="0070C0"/>
                </a:solidFill>
                <a:latin typeface="Arial" panose="020B0604020202020204" pitchFamily="34" charset="0"/>
                <a:cs typeface="Arial" panose="020B0604020202020204" pitchFamily="34" charset="0"/>
              </a:rPr>
              <a:t>, J. (2014).</a:t>
            </a:r>
            <a:endParaRPr lang="en-US" sz="900" dirty="0">
              <a:latin typeface="Arial" panose="020B0604020202020204" pitchFamily="34" charset="0"/>
              <a:cs typeface="Arial" panose="020B0604020202020204" pitchFamily="34" charset="0"/>
            </a:endParaRPr>
          </a:p>
        </p:txBody>
      </p:sp>
      <p:pic>
        <p:nvPicPr>
          <p:cNvPr id="30" name="Picture 11">
            <a:extLst>
              <a:ext uri="{FF2B5EF4-FFF2-40B4-BE49-F238E27FC236}">
                <a16:creationId xmlns:a16="http://schemas.microsoft.com/office/drawing/2014/main" id="{B57DF58F-7CCD-D343-B572-7B5E8D1F56CB}"/>
              </a:ext>
            </a:extLst>
          </p:cNvPr>
          <p:cNvPicPr>
            <a:picLocks noChangeAspect="1"/>
          </p:cNvPicPr>
          <p:nvPr/>
        </p:nvPicPr>
        <p:blipFill>
          <a:blip r:embed="rId3"/>
          <a:stretch>
            <a:fillRect/>
          </a:stretch>
        </p:blipFill>
        <p:spPr>
          <a:xfrm>
            <a:off x="6240016" y="619594"/>
            <a:ext cx="3083749" cy="3384376"/>
          </a:xfrm>
          <a:prstGeom prst="rect">
            <a:avLst/>
          </a:prstGeom>
        </p:spPr>
      </p:pic>
      <p:sp>
        <p:nvSpPr>
          <p:cNvPr id="34" name="Rectangle 13">
            <a:extLst>
              <a:ext uri="{FF2B5EF4-FFF2-40B4-BE49-F238E27FC236}">
                <a16:creationId xmlns:a16="http://schemas.microsoft.com/office/drawing/2014/main" id="{728025D9-6C32-0748-B18F-0A62D9871D66}"/>
              </a:ext>
            </a:extLst>
          </p:cNvPr>
          <p:cNvSpPr/>
          <p:nvPr/>
        </p:nvSpPr>
        <p:spPr bwMode="auto">
          <a:xfrm>
            <a:off x="8386098" y="1190332"/>
            <a:ext cx="930792" cy="461665"/>
          </a:xfrm>
          <a:prstGeom prst="rect">
            <a:avLst/>
          </a:prstGeom>
          <a:noFill/>
          <a:ln w="9525" cap="flat" cmpd="sng" algn="ctr">
            <a:noFill/>
            <a:prstDash val="solid"/>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squar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grpSp>
        <p:nvGrpSpPr>
          <p:cNvPr id="35" name="Group 14">
            <a:extLst>
              <a:ext uri="{FF2B5EF4-FFF2-40B4-BE49-F238E27FC236}">
                <a16:creationId xmlns:a16="http://schemas.microsoft.com/office/drawing/2014/main" id="{41DB7098-53C9-CD4A-A902-3916A1EF8C37}"/>
              </a:ext>
            </a:extLst>
          </p:cNvPr>
          <p:cNvGrpSpPr/>
          <p:nvPr/>
        </p:nvGrpSpPr>
        <p:grpSpPr>
          <a:xfrm>
            <a:off x="8229106" y="1359264"/>
            <a:ext cx="721628" cy="2025969"/>
            <a:chOff x="7720501" y="1772817"/>
            <a:chExt cx="721628" cy="2025969"/>
          </a:xfrm>
        </p:grpSpPr>
        <p:sp>
          <p:nvSpPr>
            <p:cNvPr id="37" name="Rectangle 15">
              <a:extLst>
                <a:ext uri="{FF2B5EF4-FFF2-40B4-BE49-F238E27FC236}">
                  <a16:creationId xmlns:a16="http://schemas.microsoft.com/office/drawing/2014/main" id="{C8C4E26F-E8C9-CC42-A30A-72BFCBFB0982}"/>
                </a:ext>
              </a:extLst>
            </p:cNvPr>
            <p:cNvSpPr/>
            <p:nvPr/>
          </p:nvSpPr>
          <p:spPr bwMode="auto">
            <a:xfrm>
              <a:off x="8257399" y="2530053"/>
              <a:ext cx="184730" cy="461665"/>
            </a:xfrm>
            <a:prstGeom prst="rect">
              <a:avLst/>
            </a:prstGeom>
            <a:solidFill>
              <a:schemeClr val="accent5">
                <a:lumMod val="20000"/>
                <a:lumOff val="80000"/>
                <a:alpha val="23000"/>
              </a:schemeClr>
            </a:solidFill>
            <a:ln w="19050" cap="flat" cmpd="sng" algn="ctr">
              <a:solidFill>
                <a:srgbClr val="C00000"/>
              </a:solidFill>
              <a:prstDash val="dash"/>
              <a:round/>
              <a:headEnd type="none" w="med" len="med"/>
              <a:tailEnd type="none" w="med" len="med"/>
            </a:ln>
            <a:effectLst>
              <a:outerShdw blurRad="25400" dist="25400" dir="2700000" algn="tl" rotWithShape="0">
                <a:prstClr val="black">
                  <a:alpha val="20000"/>
                </a:prstClr>
              </a:outerShdw>
            </a:effectLst>
            <a:scene3d>
              <a:camera prst="orthographicFront"/>
              <a:lightRig rig="threePt" dir="t"/>
            </a:scene3d>
            <a:sp3d prstMaterial="matte"/>
          </p:spPr>
          <p:txBody>
            <a:bodyPr wrap="none" rtlCol="0" anchor="ctr">
              <a:spAutoFit/>
              <a:sp3d>
                <a:contourClr>
                  <a:srgbClr val="0070C0"/>
                </a:contourClr>
              </a:sp3d>
            </a:bodyPr>
            <a:lstStyle/>
            <a:p>
              <a:pPr algn="ctr"/>
              <a:endParaRPr lang="en-US" sz="2400" b="1" dirty="0">
                <a:ln w="1905"/>
                <a:gradFill>
                  <a:gsLst>
                    <a:gs pos="0">
                      <a:srgbClr val="112757"/>
                    </a:gs>
                    <a:gs pos="100000">
                      <a:schemeClr val="tx1"/>
                    </a:gs>
                  </a:gsLst>
                  <a:lin ang="5400000" scaled="0"/>
                </a:gradFill>
                <a:effectLst>
                  <a:outerShdw blurRad="25400" dist="25400" dir="2700000" algn="tl" rotWithShape="0">
                    <a:prstClr val="black">
                      <a:alpha val="20000"/>
                    </a:prstClr>
                  </a:outerShdw>
                </a:effectLst>
                <a:latin typeface="+mj-lt"/>
                <a:ea typeface="HY헤드라인M" pitchFamily="18" charset="-127"/>
                <a:cs typeface="Arial" pitchFamily="34" charset="0"/>
              </a:endParaRPr>
            </a:p>
          </p:txBody>
        </p:sp>
        <p:sp>
          <p:nvSpPr>
            <p:cNvPr id="38" name="Rectangle 16">
              <a:extLst>
                <a:ext uri="{FF2B5EF4-FFF2-40B4-BE49-F238E27FC236}">
                  <a16:creationId xmlns:a16="http://schemas.microsoft.com/office/drawing/2014/main" id="{1A12E877-7065-744E-9F90-F6F8D2B6235A}"/>
                </a:ext>
              </a:extLst>
            </p:cNvPr>
            <p:cNvSpPr/>
            <p:nvPr/>
          </p:nvSpPr>
          <p:spPr>
            <a:xfrm rot="16200000">
              <a:off x="6938349" y="2554969"/>
              <a:ext cx="2025969" cy="461665"/>
            </a:xfrm>
            <a:prstGeom prst="rect">
              <a:avLst/>
            </a:prstGeom>
          </p:spPr>
          <p:txBody>
            <a:bodyPr wrap="square">
              <a:spAutoFit/>
            </a:bodyPr>
            <a:lstStyle/>
            <a:p>
              <a:r>
                <a:rPr lang="en-US" sz="1200" dirty="0">
                  <a:solidFill>
                    <a:srgbClr val="0000CC"/>
                  </a:solidFill>
                </a:rPr>
                <a:t>Most versatile methanogen </a:t>
              </a:r>
            </a:p>
          </p:txBody>
        </p:sp>
      </p:grpSp>
      <p:pic>
        <p:nvPicPr>
          <p:cNvPr id="40" name="Picture 5">
            <a:extLst>
              <a:ext uri="{FF2B5EF4-FFF2-40B4-BE49-F238E27FC236}">
                <a16:creationId xmlns:a16="http://schemas.microsoft.com/office/drawing/2014/main" id="{DDB1278C-7A40-B644-8DCE-A6805362BD07}"/>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t="48294" r="5641" b="5290"/>
          <a:stretch/>
        </p:blipFill>
        <p:spPr>
          <a:xfrm>
            <a:off x="763169" y="619594"/>
            <a:ext cx="4972792" cy="2872603"/>
          </a:xfrm>
          <a:prstGeom prst="rect">
            <a:avLst/>
          </a:prstGeom>
        </p:spPr>
      </p:pic>
      <p:sp>
        <p:nvSpPr>
          <p:cNvPr id="53" name="Rectangle 2">
            <a:extLst>
              <a:ext uri="{FF2B5EF4-FFF2-40B4-BE49-F238E27FC236}">
                <a16:creationId xmlns:a16="http://schemas.microsoft.com/office/drawing/2014/main" id="{A8EF2E1A-1F57-A245-B875-070F802AE1E9}"/>
              </a:ext>
            </a:extLst>
          </p:cNvPr>
          <p:cNvSpPr/>
          <p:nvPr/>
        </p:nvSpPr>
        <p:spPr>
          <a:xfrm>
            <a:off x="6240016" y="3553250"/>
            <a:ext cx="3137582" cy="390020"/>
          </a:xfrm>
          <a:prstGeom prst="rect">
            <a:avLst/>
          </a:prstGeom>
          <a:noFill/>
          <a:ln w="19050">
            <a:solidFill>
              <a:srgbClr val="0000C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9323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0" y="41910"/>
            <a:ext cx="7422673"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Conversion of FOG to methane via </a:t>
            </a:r>
            <a:r>
              <a:rPr lang="en-US" sz="2400" b="1" dirty="0" err="1">
                <a:solidFill>
                  <a:schemeClr val="tx2"/>
                </a:solidFill>
                <a:latin typeface="DIN 1451 Mittelschrift" panose="020B0603050302020204" pitchFamily="34" charset="0"/>
              </a:rPr>
              <a:t>acetoclastic</a:t>
            </a:r>
            <a:r>
              <a:rPr lang="en-US" sz="2400" b="1" dirty="0">
                <a:solidFill>
                  <a:schemeClr val="tx2"/>
                </a:solidFill>
                <a:latin typeface="DIN 1451 Mittelschrift" panose="020B0603050302020204" pitchFamily="34" charset="0"/>
              </a:rPr>
              <a:t> pathway</a:t>
            </a:r>
          </a:p>
        </p:txBody>
      </p:sp>
      <p:sp>
        <p:nvSpPr>
          <p:cNvPr id="32" name="Rectangle 31">
            <a:extLst>
              <a:ext uri="{FF2B5EF4-FFF2-40B4-BE49-F238E27FC236}">
                <a16:creationId xmlns:a16="http://schemas.microsoft.com/office/drawing/2014/main" id="{6D3210DE-C8DE-2E44-A35E-DF5FFDAA58F5}"/>
              </a:ext>
            </a:extLst>
          </p:cNvPr>
          <p:cNvSpPr/>
          <p:nvPr/>
        </p:nvSpPr>
        <p:spPr>
          <a:xfrm>
            <a:off x="479376" y="4843635"/>
            <a:ext cx="11233248" cy="1938992"/>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The relative abundancy of well-known SAOs were extremely low or absent during the entire duration of co-digestion of FOG.</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Low abundancy of SAOs and hydrogenotrophic methanogens and high abundancy of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acetoclastic</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methanogens suggest methane generation was predominantly directed through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acetoclastic</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pathways.</a:t>
            </a:r>
          </a:p>
          <a:p>
            <a:pPr marL="342900" indent="-342900">
              <a:buFont typeface="Wingdings" pitchFamily="2" charset="2"/>
              <a:buChar char="§"/>
            </a:pPr>
            <a:endParaRPr lang="en-US" altLang="ko-KR" sz="2000" spc="-50" dirty="0">
              <a:latin typeface="Helvetica Neue" panose="02000503000000020004" pitchFamily="2" charset="0"/>
              <a:ea typeface="Helvetica Neue" panose="02000503000000020004" pitchFamily="2" charset="0"/>
              <a:cs typeface="Helvetica Neue" panose="02000503000000020004" pitchFamily="2" charset="0"/>
            </a:endParaRPr>
          </a:p>
        </p:txBody>
      </p:sp>
      <mc:AlternateContent xmlns:mc="http://schemas.openxmlformats.org/markup-compatibility/2006" xmlns:a14="http://schemas.microsoft.com/office/drawing/2010/main">
        <mc:Choice Requires="a14">
          <p:sp>
            <p:nvSpPr>
              <p:cNvPr id="15" name="Rectangle 2">
                <a:extLst>
                  <a:ext uri="{FF2B5EF4-FFF2-40B4-BE49-F238E27FC236}">
                    <a16:creationId xmlns:a16="http://schemas.microsoft.com/office/drawing/2014/main" id="{BE34338C-98D6-D24B-B464-0F3D2379FF75}"/>
                  </a:ext>
                </a:extLst>
              </p:cNvPr>
              <p:cNvSpPr/>
              <p:nvPr/>
            </p:nvSpPr>
            <p:spPr>
              <a:xfrm>
                <a:off x="1412452" y="1625981"/>
                <a:ext cx="4993527" cy="2446824"/>
              </a:xfrm>
              <a:prstGeom prst="rect">
                <a:avLst/>
              </a:prstGeom>
            </p:spPr>
            <p:txBody>
              <a:bodyPr wrap="square">
                <a:spAutoFit/>
              </a:bodyPr>
              <a:lstStyle/>
              <a:p>
                <a:pPr algn="just" latinLnBrk="1">
                  <a:lnSpc>
                    <a:spcPct val="150000"/>
                  </a:lnSpc>
                </a:pPr>
                <a:r>
                  <a:rPr lang="en-US" sz="1600" b="1" kern="100" dirty="0">
                    <a:latin typeface="Arial" panose="020B0604020202020204" pitchFamily="34" charset="0"/>
                    <a:ea typeface="맑은 고딕" panose="020B0503020000020004" pitchFamily="50" charset="-127"/>
                    <a:cs typeface="Arial" panose="020B0604020202020204" pitchFamily="34" charset="0"/>
                  </a:rPr>
                  <a:t>1) Acetoclastic cleavage</a:t>
                </a:r>
                <a:endParaRPr lang="en-US" sz="1600" i="1" kern="100" dirty="0">
                  <a:latin typeface="Arial" panose="020B0604020202020204" pitchFamily="34" charset="0"/>
                  <a:ea typeface="맑은 고딕" panose="020B0503020000020004" pitchFamily="50" charset="-127"/>
                  <a:cs typeface="Arial" panose="020B0604020202020204" pitchFamily="34" charset="0"/>
                </a:endParaRPr>
              </a:p>
              <a:p>
                <a:pPr algn="just" latinLnBrk="1">
                  <a:lnSpc>
                    <a:spcPct val="150000"/>
                  </a:lnSpc>
                </a:pPr>
                <a14:m>
                  <m:oMath xmlns:m="http://schemas.openxmlformats.org/officeDocument/2006/math">
                    <m:sSup>
                      <m:sSup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pPr>
                      <m:e>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CH</m:t>
                            </m:r>
                          </m:e>
                          <m: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3</m:t>
                            </m:r>
                          </m:sub>
                        </m:sSub>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COO</m:t>
                        </m:r>
                      </m:e>
                      <m:sup>
                        <m:r>
                          <a:rPr lang="en-US" sz="1600" i="1" kern="100">
                            <a:latin typeface="Cambria Math" panose="02040503050406030204" pitchFamily="18" charset="0"/>
                            <a:ea typeface="맑은 고딕" panose="020B0503020000020004" pitchFamily="50" charset="-127"/>
                            <a:cs typeface="Times New Roman" panose="02020603050405020304" pitchFamily="18" charset="0"/>
                          </a:rPr>
                          <m:t>−</m:t>
                        </m:r>
                      </m:sup>
                    </m:sSup>
                    <m:r>
                      <a:rPr lang="en-US" sz="1600" i="1" kern="100">
                        <a:latin typeface="Cambria Math" panose="02040503050406030204" pitchFamily="18" charset="0"/>
                        <a:ea typeface="맑은 고딕" panose="020B0503020000020004" pitchFamily="50" charset="-127"/>
                        <a:cs typeface="Times New Roman" panose="02020603050405020304" pitchFamily="18" charset="0"/>
                      </a:rPr>
                      <m:t>+ </m:t>
                    </m:r>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H</m:t>
                        </m:r>
                      </m:e>
                      <m: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2</m:t>
                        </m:r>
                      </m:sub>
                    </m:sSub>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O</m:t>
                    </m:r>
                    <m:r>
                      <a:rPr lang="en-US" sz="1600" i="1" kern="100">
                        <a:latin typeface="Cambria Math" panose="02040503050406030204" pitchFamily="18" charset="0"/>
                        <a:ea typeface="맑은 고딕" panose="020B0503020000020004" pitchFamily="50" charset="-127"/>
                        <a:cs typeface="Times New Roman" panose="02020603050405020304" pitchFamily="18" charset="0"/>
                      </a:rPr>
                      <m:t>  →</m:t>
                    </m:r>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CH</m:t>
                        </m:r>
                      </m:e>
                      <m: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4</m:t>
                        </m:r>
                      </m:sub>
                    </m:s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 </m:t>
                    </m:r>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HCO</m:t>
                        </m:r>
                      </m:e>
                      <m:sub>
                        <m:sSup>
                          <m:sSup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pPr>
                          <m:e>
                            <m:r>
                              <a:rPr lang="en-US" sz="1600" kern="100">
                                <a:latin typeface="Cambria Math" panose="02040503050406030204" pitchFamily="18" charset="0"/>
                                <a:ea typeface="맑은 고딕" panose="020B0503020000020004" pitchFamily="50" charset="-127"/>
                                <a:cs typeface="Times New Roman" panose="02020603050405020304" pitchFamily="18" charset="0"/>
                              </a:rPr>
                              <m:t>3</m:t>
                            </m:r>
                          </m:e>
                          <m:sup>
                            <m:r>
                              <a:rPr lang="en-US" sz="1600" i="1" kern="100">
                                <a:latin typeface="Cambria Math" panose="02040503050406030204" pitchFamily="18" charset="0"/>
                                <a:ea typeface="맑은 고딕" panose="020B0503020000020004" pitchFamily="50" charset="-127"/>
                                <a:cs typeface="Times New Roman" panose="02020603050405020304" pitchFamily="18" charset="0"/>
                              </a:rPr>
                              <m:t>−</m:t>
                            </m:r>
                          </m:sup>
                        </m:sSup>
                      </m:sub>
                    </m:sSub>
                  </m:oMath>
                </a14:m>
                <a:r>
                  <a:rPr lang="en-US" sz="1600" kern="100" dirty="0">
                    <a:latin typeface="Times New Roman" panose="02020603050405020304" pitchFamily="18" charset="0"/>
                    <a:ea typeface="맑은 고딕" panose="020B0503020000020004" pitchFamily="50" charset="-127"/>
                    <a:cs typeface="Mangal"/>
                  </a:rPr>
                  <a:t>                      (</a:t>
                </a:r>
                <a:r>
                  <a:rPr lang="en-US" sz="1600" kern="100" dirty="0">
                    <a:solidFill>
                      <a:srgbClr val="0000CC"/>
                    </a:solidFill>
                    <a:latin typeface="Times New Roman" panose="02020603050405020304" pitchFamily="18" charset="0"/>
                    <a:ea typeface="맑은 고딕" panose="020B0503020000020004" pitchFamily="50" charset="-127"/>
                    <a:cs typeface="Mangal"/>
                  </a:rPr>
                  <a:t>Eq. 1</a:t>
                </a:r>
                <a:r>
                  <a:rPr lang="en-US" sz="1600" kern="100" dirty="0">
                    <a:latin typeface="Times New Roman" panose="02020603050405020304" pitchFamily="18" charset="0"/>
                    <a:ea typeface="맑은 고딕" panose="020B0503020000020004" pitchFamily="50" charset="-127"/>
                    <a:cs typeface="Mangal"/>
                  </a:rPr>
                  <a:t>)</a:t>
                </a:r>
              </a:p>
              <a:p>
                <a:pPr algn="just" latinLnBrk="1">
                  <a:lnSpc>
                    <a:spcPct val="150000"/>
                  </a:lnSpc>
                </a:pPr>
                <a:endParaRPr lang="en-US" sz="1100" kern="100" dirty="0">
                  <a:latin typeface="Calibri" panose="020F0502020204030204" pitchFamily="34" charset="0"/>
                  <a:ea typeface="맑은 고딕" panose="020B0503020000020004" pitchFamily="50" charset="-127"/>
                  <a:cs typeface="Mangal"/>
                </a:endParaRPr>
              </a:p>
              <a:p>
                <a:pPr algn="just" latinLnBrk="1">
                  <a:lnSpc>
                    <a:spcPct val="150000"/>
                  </a:lnSpc>
                </a:pPr>
                <a:endParaRPr lang="en-US" sz="1100" kern="100" dirty="0">
                  <a:latin typeface="Calibri" panose="020F0502020204030204" pitchFamily="34" charset="0"/>
                  <a:ea typeface="맑은 고딕" panose="020B0503020000020004" pitchFamily="50" charset="-127"/>
                  <a:cs typeface="Mangal"/>
                </a:endParaRPr>
              </a:p>
              <a:p>
                <a:pPr algn="just" latinLnBrk="1">
                  <a:lnSpc>
                    <a:spcPct val="150000"/>
                  </a:lnSpc>
                </a:pPr>
                <a:r>
                  <a:rPr lang="en-US" sz="1600" b="1" kern="100" dirty="0">
                    <a:latin typeface="Arial" panose="020B0604020202020204" pitchFamily="34" charset="0"/>
                    <a:ea typeface="맑은 고딕" panose="020B0503020000020004" pitchFamily="50" charset="-127"/>
                    <a:cs typeface="Arial" panose="020B0604020202020204" pitchFamily="34" charset="0"/>
                  </a:rPr>
                  <a:t>2) Non </a:t>
                </a:r>
                <a:r>
                  <a:rPr lang="en-US" sz="1600" b="1" kern="100" dirty="0" err="1">
                    <a:latin typeface="Arial" panose="020B0604020202020204" pitchFamily="34" charset="0"/>
                    <a:ea typeface="맑은 고딕" panose="020B0503020000020004" pitchFamily="50" charset="-127"/>
                    <a:cs typeface="Arial" panose="020B0604020202020204" pitchFamily="34" charset="0"/>
                  </a:rPr>
                  <a:t>acetoclastic</a:t>
                </a:r>
                <a:r>
                  <a:rPr lang="en-US" sz="1600" b="1" kern="100" dirty="0">
                    <a:latin typeface="Arial" panose="020B0604020202020204" pitchFamily="34" charset="0"/>
                    <a:ea typeface="맑은 고딕" panose="020B0503020000020004" pitchFamily="50" charset="-127"/>
                    <a:cs typeface="Arial" panose="020B0604020202020204" pitchFamily="34" charset="0"/>
                  </a:rPr>
                  <a:t> oxidation</a:t>
                </a:r>
                <a:endParaRPr lang="en-US" sz="1600" i="1" kern="100" dirty="0">
                  <a:latin typeface="Arial" panose="020B0604020202020204" pitchFamily="34" charset="0"/>
                  <a:ea typeface="맑은 고딕" panose="020B0503020000020004" pitchFamily="50" charset="-127"/>
                  <a:cs typeface="Arial" panose="020B0604020202020204" pitchFamily="34" charset="0"/>
                </a:endParaRPr>
              </a:p>
              <a:p>
                <a:pPr algn="just" latinLnBrk="1">
                  <a:lnSpc>
                    <a:spcPct val="150000"/>
                  </a:lnSpc>
                </a:pPr>
                <a14:m>
                  <m:oMathPara xmlns:m="http://schemas.openxmlformats.org/officeDocument/2006/math">
                    <m:oMathParaPr>
                      <m:jc m:val="left"/>
                    </m:oMathParaPr>
                    <m:oMath xmlns:m="http://schemas.openxmlformats.org/officeDocument/2006/math">
                      <m:sSup>
                        <m:sSupPr>
                          <m:ctrlPr>
                            <a:rPr lang="en-US" sz="1600" i="1">
                              <a:latin typeface="Cambria Math" panose="02040503050406030204" pitchFamily="18" charset="0"/>
                            </a:rPr>
                          </m:ctrlPr>
                        </m:sSupPr>
                        <m:e>
                          <m:sSub>
                            <m:sSubPr>
                              <m:ctrlPr>
                                <a:rPr lang="en-US" sz="1600" i="1">
                                  <a:latin typeface="Cambria Math" panose="02040503050406030204" pitchFamily="18" charset="0"/>
                                </a:rPr>
                              </m:ctrlPr>
                            </m:sSubPr>
                            <m:e>
                              <m:r>
                                <m:rPr>
                                  <m:sty m:val="p"/>
                                </m:rPr>
                                <a:rPr lang="en-US" sz="1600">
                                  <a:latin typeface="Cambria Math" panose="02040503050406030204" pitchFamily="18" charset="0"/>
                                </a:rPr>
                                <m:t>CH</m:t>
                              </m:r>
                            </m:e>
                            <m:sub>
                              <m:r>
                                <a:rPr lang="en-US" sz="1600" i="1">
                                  <a:latin typeface="Cambria Math" panose="02040503050406030204" pitchFamily="18" charset="0"/>
                                </a:rPr>
                                <m:t>3</m:t>
                              </m:r>
                            </m:sub>
                          </m:sSub>
                          <m:r>
                            <m:rPr>
                              <m:sty m:val="p"/>
                            </m:rPr>
                            <a:rPr lang="en-US" sz="1600">
                              <a:latin typeface="Cambria Math" panose="02040503050406030204" pitchFamily="18" charset="0"/>
                            </a:rPr>
                            <m:t>COO</m:t>
                          </m:r>
                        </m:e>
                        <m:sup>
                          <m:r>
                            <a:rPr lang="en-US" sz="1600" i="1">
                              <a:latin typeface="Cambria Math" panose="02040503050406030204" pitchFamily="18" charset="0"/>
                            </a:rPr>
                            <m:t>−</m:t>
                          </m:r>
                        </m:sup>
                      </m:sSup>
                      <m:r>
                        <a:rPr lang="en-US" sz="1600" i="1">
                          <a:latin typeface="Cambria Math" panose="02040503050406030204" pitchFamily="18" charset="0"/>
                        </a:rPr>
                        <m:t>+ 4</m:t>
                      </m:r>
                      <m:sSub>
                        <m:sSubPr>
                          <m:ctrlPr>
                            <a:rPr lang="en-US" sz="1600" i="1">
                              <a:latin typeface="Cambria Math" panose="02040503050406030204" pitchFamily="18" charset="0"/>
                            </a:rPr>
                          </m:ctrlPr>
                        </m:sSubPr>
                        <m:e>
                          <m:r>
                            <m:rPr>
                              <m:sty m:val="p"/>
                            </m:rPr>
                            <a:rPr lang="en-US" sz="1600">
                              <a:latin typeface="Cambria Math" panose="02040503050406030204" pitchFamily="18" charset="0"/>
                            </a:rPr>
                            <m:t>H</m:t>
                          </m:r>
                        </m:e>
                        <m:sub>
                          <m:r>
                            <a:rPr lang="en-US" sz="1600" i="1">
                              <a:latin typeface="Cambria Math" panose="02040503050406030204" pitchFamily="18" charset="0"/>
                            </a:rPr>
                            <m:t>2</m:t>
                          </m:r>
                        </m:sub>
                      </m:sSub>
                      <m:r>
                        <m:rPr>
                          <m:sty m:val="p"/>
                        </m:rPr>
                        <a:rPr lang="en-US" sz="1600">
                          <a:latin typeface="Cambria Math" panose="02040503050406030204" pitchFamily="18" charset="0"/>
                        </a:rPr>
                        <m:t>O</m:t>
                      </m:r>
                      <m:r>
                        <a:rPr lang="en-US" sz="1600" i="1">
                          <a:latin typeface="Cambria Math" panose="02040503050406030204" pitchFamily="18" charset="0"/>
                        </a:rPr>
                        <m:t>=</m:t>
                      </m:r>
                      <m:sSub>
                        <m:sSubPr>
                          <m:ctrlPr>
                            <a:rPr lang="en-US" sz="1600" i="1">
                              <a:latin typeface="Cambria Math" panose="02040503050406030204" pitchFamily="18" charset="0"/>
                            </a:rPr>
                          </m:ctrlPr>
                        </m:sSubPr>
                        <m:e>
                          <m:r>
                            <a:rPr lang="en-US" sz="1600">
                              <a:latin typeface="Cambria Math" panose="02040503050406030204" pitchFamily="18" charset="0"/>
                            </a:rPr>
                            <m:t>2</m:t>
                          </m:r>
                          <m:r>
                            <m:rPr>
                              <m:sty m:val="p"/>
                            </m:rPr>
                            <a:rPr lang="en-US" sz="1600">
                              <a:latin typeface="Cambria Math" panose="02040503050406030204" pitchFamily="18" charset="0"/>
                            </a:rPr>
                            <m:t>HCO</m:t>
                          </m:r>
                        </m:e>
                        <m:sub>
                          <m:sSup>
                            <m:sSupPr>
                              <m:ctrlPr>
                                <a:rPr lang="en-US" sz="1600" i="1">
                                  <a:latin typeface="Cambria Math" panose="02040503050406030204" pitchFamily="18" charset="0"/>
                                </a:rPr>
                              </m:ctrlPr>
                            </m:sSupPr>
                            <m:e>
                              <m:r>
                                <a:rPr lang="en-US" sz="1600">
                                  <a:latin typeface="Cambria Math" panose="02040503050406030204" pitchFamily="18" charset="0"/>
                                </a:rPr>
                                <m:t>3</m:t>
                              </m:r>
                            </m:e>
                            <m:sup>
                              <m:r>
                                <a:rPr lang="en-US" sz="1600" i="1">
                                  <a:latin typeface="Cambria Math" panose="02040503050406030204" pitchFamily="18" charset="0"/>
                                </a:rPr>
                                <m:t>−</m:t>
                              </m:r>
                            </m:sup>
                          </m:sSup>
                        </m:sub>
                      </m:sSub>
                      <m:r>
                        <a:rPr lang="en-US" sz="1600" i="1">
                          <a:latin typeface="Cambria Math" panose="02040503050406030204" pitchFamily="18" charset="0"/>
                        </a:rPr>
                        <m:t>+4</m:t>
                      </m:r>
                      <m:sSub>
                        <m:sSubPr>
                          <m:ctrlPr>
                            <a:rPr lang="en-US" sz="1600" i="1">
                              <a:latin typeface="Cambria Math" panose="02040503050406030204" pitchFamily="18" charset="0"/>
                            </a:rPr>
                          </m:ctrlPr>
                        </m:sSubPr>
                        <m:e>
                          <m:r>
                            <m:rPr>
                              <m:sty m:val="p"/>
                            </m:rPr>
                            <a:rPr lang="en-US" sz="1600">
                              <a:latin typeface="Cambria Math" panose="02040503050406030204" pitchFamily="18" charset="0"/>
                            </a:rPr>
                            <m:t>H</m:t>
                          </m:r>
                        </m:e>
                        <m:sub>
                          <m:r>
                            <a:rPr lang="en-US" sz="1600" i="1">
                              <a:latin typeface="Cambria Math" panose="02040503050406030204" pitchFamily="18" charset="0"/>
                            </a:rPr>
                            <m:t>2</m:t>
                          </m:r>
                        </m:sub>
                      </m:sSub>
                      <m:r>
                        <a:rPr lang="en-US" sz="1600" i="1">
                          <a:latin typeface="Cambria Math" panose="02040503050406030204" pitchFamily="18" charset="0"/>
                        </a:rPr>
                        <m:t>+ </m:t>
                      </m:r>
                      <m:sSup>
                        <m:sSupPr>
                          <m:ctrlPr>
                            <a:rPr lang="en-US" sz="1600" i="1">
                              <a:latin typeface="Cambria Math" panose="02040503050406030204" pitchFamily="18" charset="0"/>
                            </a:rPr>
                          </m:ctrlPr>
                        </m:sSupPr>
                        <m:e>
                          <m:r>
                            <m:rPr>
                              <m:sty m:val="p"/>
                            </m:rPr>
                            <a:rPr lang="en-US" sz="1600">
                              <a:latin typeface="Cambria Math" panose="02040503050406030204" pitchFamily="18" charset="0"/>
                            </a:rPr>
                            <m:t>H</m:t>
                          </m:r>
                        </m:e>
                        <m:sup>
                          <m:r>
                            <a:rPr lang="en-US" sz="1600" i="1">
                              <a:latin typeface="Cambria Math" panose="02040503050406030204" pitchFamily="18" charset="0"/>
                            </a:rPr>
                            <m:t>+</m:t>
                          </m:r>
                        </m:sup>
                      </m:sSup>
                    </m:oMath>
                  </m:oMathPara>
                </a14:m>
                <a:endParaRPr lang="en-US" sz="1600" i="1" kern="100" dirty="0">
                  <a:latin typeface="Cambria Math" panose="02040503050406030204" pitchFamily="18" charset="0"/>
                  <a:ea typeface="맑은 고딕" panose="020B0503020000020004" pitchFamily="50" charset="-127"/>
                  <a:cs typeface="Times New Roman" panose="02020603050405020304" pitchFamily="18" charset="0"/>
                </a:endParaRPr>
              </a:p>
              <a:p>
                <a:pPr algn="just" latinLnBrk="1">
                  <a:lnSpc>
                    <a:spcPct val="150000"/>
                  </a:lnSpc>
                </a:pPr>
                <a14:m>
                  <m:oMath xmlns:m="http://schemas.openxmlformats.org/officeDocument/2006/math">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HCO</m:t>
                        </m:r>
                      </m:e>
                      <m:sub>
                        <m:sSup>
                          <m:sSup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pPr>
                          <m:e>
                            <m:r>
                              <a:rPr lang="en-US" sz="1600" kern="100">
                                <a:latin typeface="Cambria Math" panose="02040503050406030204" pitchFamily="18" charset="0"/>
                                <a:ea typeface="맑은 고딕" panose="020B0503020000020004" pitchFamily="50" charset="-127"/>
                                <a:cs typeface="Times New Roman" panose="02020603050405020304" pitchFamily="18" charset="0"/>
                              </a:rPr>
                              <m:t>3</m:t>
                            </m:r>
                          </m:e>
                          <m:sup>
                            <m:r>
                              <a:rPr lang="en-US" sz="1600" i="1" kern="100">
                                <a:latin typeface="Cambria Math" panose="02040503050406030204" pitchFamily="18" charset="0"/>
                                <a:ea typeface="맑은 고딕" panose="020B0503020000020004" pitchFamily="50" charset="-127"/>
                                <a:cs typeface="Times New Roman" panose="02020603050405020304" pitchFamily="18" charset="0"/>
                              </a:rPr>
                              <m:t>−</m:t>
                            </m:r>
                          </m:sup>
                        </m:sSup>
                      </m:sub>
                    </m:s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+ 4</m:t>
                    </m:r>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H</m:t>
                        </m:r>
                      </m:e>
                      <m: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2</m:t>
                        </m:r>
                      </m:sub>
                    </m:s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 + </m:t>
                    </m:r>
                    <m:sSup>
                      <m:sSup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p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H</m:t>
                        </m:r>
                      </m:e>
                      <m:sup>
                        <m:r>
                          <a:rPr lang="en-US" sz="1600" i="1" kern="100">
                            <a:latin typeface="Cambria Math" panose="02040503050406030204" pitchFamily="18" charset="0"/>
                            <a:ea typeface="맑은 고딕" panose="020B0503020000020004" pitchFamily="50" charset="-127"/>
                            <a:cs typeface="Times New Roman" panose="02020603050405020304" pitchFamily="18" charset="0"/>
                          </a:rPr>
                          <m:t>+</m:t>
                        </m:r>
                      </m:sup>
                    </m:sSup>
                    <m:r>
                      <a:rPr lang="en-US" sz="1600" i="1" kern="100">
                        <a:latin typeface="Cambria Math" panose="02040503050406030204" pitchFamily="18" charset="0"/>
                        <a:ea typeface="맑은 고딕" panose="020B0503020000020004" pitchFamily="50" charset="-127"/>
                        <a:cs typeface="Times New Roman" panose="02020603050405020304" pitchFamily="18" charset="0"/>
                      </a:rPr>
                      <m:t> → </m:t>
                    </m:r>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CH</m:t>
                        </m:r>
                      </m:e>
                      <m: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4</m:t>
                        </m:r>
                      </m:sub>
                    </m:s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 </m:t>
                    </m:r>
                    <m:sSub>
                      <m:sSubPr>
                        <m:ctrlPr>
                          <a:rPr lang="en-US" sz="1600" i="1" kern="100">
                            <a:latin typeface="Cambria Math" panose="02040503050406030204" pitchFamily="18" charset="0"/>
                            <a:ea typeface="맑은 고딕" panose="020B0503020000020004" pitchFamily="50" charset="-127"/>
                            <a:cs typeface="Times New Roman" panose="02020603050405020304" pitchFamily="18" charset="0"/>
                          </a:rPr>
                        </m:ctrlPr>
                      </m:sSubPr>
                      <m:e>
                        <m:r>
                          <a:rPr lang="en-US" sz="1600" kern="100">
                            <a:latin typeface="Cambria Math" panose="02040503050406030204" pitchFamily="18" charset="0"/>
                            <a:ea typeface="맑은 고딕" panose="020B0503020000020004" pitchFamily="50" charset="-127"/>
                            <a:cs typeface="Times New Roman" panose="02020603050405020304" pitchFamily="18" charset="0"/>
                          </a:rPr>
                          <m:t>3</m:t>
                        </m:r>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H</m:t>
                        </m:r>
                      </m:e>
                      <m:sub>
                        <m:r>
                          <a:rPr lang="en-US" sz="1600" i="1" kern="100">
                            <a:latin typeface="Cambria Math" panose="02040503050406030204" pitchFamily="18" charset="0"/>
                            <a:ea typeface="맑은 고딕" panose="020B0503020000020004" pitchFamily="50" charset="-127"/>
                            <a:cs typeface="Times New Roman" panose="02020603050405020304" pitchFamily="18" charset="0"/>
                          </a:rPr>
                          <m:t>2</m:t>
                        </m:r>
                      </m:sub>
                    </m:sSub>
                    <m:r>
                      <m:rPr>
                        <m:sty m:val="p"/>
                      </m:rPr>
                      <a:rPr lang="en-US" sz="1600" kern="100">
                        <a:latin typeface="Cambria Math" panose="02040503050406030204" pitchFamily="18" charset="0"/>
                        <a:ea typeface="맑은 고딕" panose="020B0503020000020004" pitchFamily="50" charset="-127"/>
                        <a:cs typeface="Times New Roman" panose="02020603050405020304" pitchFamily="18" charset="0"/>
                      </a:rPr>
                      <m:t>O</m:t>
                    </m:r>
                  </m:oMath>
                </a14:m>
                <a:r>
                  <a:rPr lang="en-US" sz="1600" kern="100" dirty="0">
                    <a:latin typeface="Times New Roman" panose="02020603050405020304" pitchFamily="18" charset="0"/>
                    <a:ea typeface="맑은 고딕" panose="020B0503020000020004" pitchFamily="50" charset="-127"/>
                    <a:cs typeface="Mangal"/>
                  </a:rPr>
                  <a:t>                  (</a:t>
                </a:r>
                <a:r>
                  <a:rPr lang="en-US" sz="1600" kern="100" dirty="0">
                    <a:solidFill>
                      <a:srgbClr val="0000CC"/>
                    </a:solidFill>
                    <a:latin typeface="Times New Roman" panose="02020603050405020304" pitchFamily="18" charset="0"/>
                    <a:ea typeface="맑은 고딕" panose="020B0503020000020004" pitchFamily="50" charset="-127"/>
                    <a:cs typeface="Mangal"/>
                  </a:rPr>
                  <a:t>Eq. 2</a:t>
                </a:r>
                <a:r>
                  <a:rPr lang="en-US" sz="1600" kern="100" dirty="0">
                    <a:latin typeface="Times New Roman" panose="02020603050405020304" pitchFamily="18" charset="0"/>
                    <a:ea typeface="맑은 고딕" panose="020B0503020000020004" pitchFamily="50" charset="-127"/>
                    <a:cs typeface="Mangal"/>
                  </a:rPr>
                  <a:t>)</a:t>
                </a:r>
                <a:endParaRPr lang="en-US" sz="1100" kern="100" dirty="0">
                  <a:latin typeface="Calibri" panose="020F0502020204030204" pitchFamily="34" charset="0"/>
                  <a:ea typeface="맑은 고딕" panose="020B0503020000020004" pitchFamily="50" charset="-127"/>
                  <a:cs typeface="Mangal"/>
                </a:endParaRPr>
              </a:p>
            </p:txBody>
          </p:sp>
        </mc:Choice>
        <mc:Fallback xmlns="">
          <p:sp>
            <p:nvSpPr>
              <p:cNvPr id="15" name="Rectangle 2">
                <a:extLst>
                  <a:ext uri="{FF2B5EF4-FFF2-40B4-BE49-F238E27FC236}">
                    <a16:creationId xmlns:a16="http://schemas.microsoft.com/office/drawing/2014/main" id="{BE34338C-98D6-D24B-B464-0F3D2379FF75}"/>
                  </a:ext>
                </a:extLst>
              </p:cNvPr>
              <p:cNvSpPr>
                <a:spLocks noRot="1" noChangeAspect="1" noMove="1" noResize="1" noEditPoints="1" noAdjustHandles="1" noChangeArrowheads="1" noChangeShapeType="1" noTextEdit="1"/>
              </p:cNvSpPr>
              <p:nvPr/>
            </p:nvSpPr>
            <p:spPr>
              <a:xfrm>
                <a:off x="1412452" y="1625981"/>
                <a:ext cx="4993527" cy="2446824"/>
              </a:xfrm>
              <a:prstGeom prst="rect">
                <a:avLst/>
              </a:prstGeom>
              <a:blipFill>
                <a:blip r:embed="rId3"/>
                <a:stretch>
                  <a:fillRect l="-761" b="-518"/>
                </a:stretch>
              </a:blipFill>
            </p:spPr>
            <p:txBody>
              <a:bodyPr/>
              <a:lstStyle/>
              <a:p>
                <a:r>
                  <a:rPr lang="ko-Kore-KR">
                    <a:noFill/>
                  </a:rPr>
                  <a:t> </a:t>
                </a:r>
              </a:p>
            </p:txBody>
          </p:sp>
        </mc:Fallback>
      </mc:AlternateContent>
      <p:sp>
        <p:nvSpPr>
          <p:cNvPr id="16" name="Rectangle 14">
            <a:extLst>
              <a:ext uri="{FF2B5EF4-FFF2-40B4-BE49-F238E27FC236}">
                <a16:creationId xmlns:a16="http://schemas.microsoft.com/office/drawing/2014/main" id="{7E2A364B-6A05-7E45-BD1B-126C1FBFA6A2}"/>
              </a:ext>
            </a:extLst>
          </p:cNvPr>
          <p:cNvSpPr/>
          <p:nvPr/>
        </p:nvSpPr>
        <p:spPr>
          <a:xfrm>
            <a:off x="1415480" y="906381"/>
            <a:ext cx="8964359" cy="307777"/>
          </a:xfrm>
          <a:prstGeom prst="rect">
            <a:avLst/>
          </a:prstGeom>
        </p:spPr>
        <p:txBody>
          <a:bodyPr wrap="square">
            <a:spAutoFit/>
          </a:bodyPr>
          <a:lstStyle/>
          <a:p>
            <a:pPr marL="171450" indent="-171450" algn="just">
              <a:buFont typeface="Wingdings" panose="05000000000000000000" pitchFamily="2" charset="2"/>
              <a:buChar char="Ø"/>
            </a:pPr>
            <a:r>
              <a:rPr lang="en-US" sz="1400" dirty="0">
                <a:latin typeface="Arial" panose="020B0604020202020204" pitchFamily="34" charset="0"/>
                <a:ea typeface="맑은 고딕" panose="020B0503020000020004" pitchFamily="50" charset="-127"/>
                <a:cs typeface="Arial" panose="020B0604020202020204" pitchFamily="34" charset="0"/>
              </a:rPr>
              <a:t>Two methanogenic pathways from acetate have been identified.</a:t>
            </a:r>
          </a:p>
        </p:txBody>
      </p:sp>
      <p:grpSp>
        <p:nvGrpSpPr>
          <p:cNvPr id="18" name="Group 20">
            <a:extLst>
              <a:ext uri="{FF2B5EF4-FFF2-40B4-BE49-F238E27FC236}">
                <a16:creationId xmlns:a16="http://schemas.microsoft.com/office/drawing/2014/main" id="{78176F69-0751-F44A-9F5E-3A3CF8B0204B}"/>
              </a:ext>
            </a:extLst>
          </p:cNvPr>
          <p:cNvGrpSpPr/>
          <p:nvPr/>
        </p:nvGrpSpPr>
        <p:grpSpPr>
          <a:xfrm>
            <a:off x="4766660" y="1858022"/>
            <a:ext cx="5632543" cy="2609708"/>
            <a:chOff x="3485720" y="2039438"/>
            <a:chExt cx="5632543" cy="2609708"/>
          </a:xfrm>
        </p:grpSpPr>
        <p:grpSp>
          <p:nvGrpSpPr>
            <p:cNvPr id="19" name="Group 13">
              <a:extLst>
                <a:ext uri="{FF2B5EF4-FFF2-40B4-BE49-F238E27FC236}">
                  <a16:creationId xmlns:a16="http://schemas.microsoft.com/office/drawing/2014/main" id="{92C1E98C-E1D2-844D-893F-1088A2AFACED}"/>
                </a:ext>
              </a:extLst>
            </p:cNvPr>
            <p:cNvGrpSpPr/>
            <p:nvPr/>
          </p:nvGrpSpPr>
          <p:grpSpPr>
            <a:xfrm>
              <a:off x="5070039" y="2039438"/>
              <a:ext cx="4048224" cy="2609708"/>
              <a:chOff x="5070039" y="2039438"/>
              <a:chExt cx="4048224" cy="2609708"/>
            </a:xfrm>
          </p:grpSpPr>
          <p:sp>
            <p:nvSpPr>
              <p:cNvPr id="25" name="Rectangle 7">
                <a:extLst>
                  <a:ext uri="{FF2B5EF4-FFF2-40B4-BE49-F238E27FC236}">
                    <a16:creationId xmlns:a16="http://schemas.microsoft.com/office/drawing/2014/main" id="{5073A1FA-33FD-4049-8B18-AB6275685654}"/>
                  </a:ext>
                </a:extLst>
              </p:cNvPr>
              <p:cNvSpPr/>
              <p:nvPr/>
            </p:nvSpPr>
            <p:spPr>
              <a:xfrm>
                <a:off x="5107773" y="2039438"/>
                <a:ext cx="2696061" cy="661720"/>
              </a:xfrm>
              <a:prstGeom prst="rect">
                <a:avLst/>
              </a:prstGeom>
            </p:spPr>
            <p:txBody>
              <a:bodyPr wrap="square">
                <a:spAutoFit/>
              </a:bodyPr>
              <a:lstStyle/>
              <a:p>
                <a:r>
                  <a:rPr lang="en-US" sz="1300" b="1" dirty="0">
                    <a:solidFill>
                      <a:srgbClr val="00478E"/>
                    </a:solidFill>
                    <a:effectLst>
                      <a:outerShdw blurRad="38100" dist="38100" dir="2700000" algn="tl">
                        <a:srgbClr val="000000">
                          <a:alpha val="43137"/>
                        </a:srgbClr>
                      </a:outerShdw>
                    </a:effectLst>
                    <a:latin typeface="Arial" panose="020B0604020202020204" pitchFamily="34" charset="0"/>
                    <a:ea typeface="맑은 고딕" panose="020B0503020000020004" pitchFamily="50" charset="-127"/>
                    <a:cs typeface="Arial" panose="020B0604020202020204" pitchFamily="34" charset="0"/>
                  </a:rPr>
                  <a:t>Acetoclastic methanogens</a:t>
                </a:r>
              </a:p>
              <a:p>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Methanosarcinaceae</a:t>
                </a:r>
                <a:r>
                  <a:rPr lang="en-US" sz="1200"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Methanosaetaceae</a:t>
                </a:r>
                <a:endParaRPr lang="en-US" sz="1200" dirty="0">
                  <a:solidFill>
                    <a:schemeClr val="accent2">
                      <a:lumMod val="75000"/>
                    </a:schemeClr>
                  </a:solidFill>
                </a:endParaRPr>
              </a:p>
            </p:txBody>
          </p:sp>
          <p:sp>
            <p:nvSpPr>
              <p:cNvPr id="26" name="Rectangle 8">
                <a:extLst>
                  <a:ext uri="{FF2B5EF4-FFF2-40B4-BE49-F238E27FC236}">
                    <a16:creationId xmlns:a16="http://schemas.microsoft.com/office/drawing/2014/main" id="{128BB541-1302-F14A-831B-6AAAF67E4904}"/>
                  </a:ext>
                </a:extLst>
              </p:cNvPr>
              <p:cNvSpPr/>
              <p:nvPr/>
            </p:nvSpPr>
            <p:spPr>
              <a:xfrm>
                <a:off x="5070039" y="2949499"/>
                <a:ext cx="4048224" cy="846386"/>
              </a:xfrm>
              <a:prstGeom prst="rect">
                <a:avLst/>
              </a:prstGeom>
            </p:spPr>
            <p:txBody>
              <a:bodyPr wrap="none">
                <a:spAutoFit/>
              </a:bodyPr>
              <a:lstStyle/>
              <a:p>
                <a:r>
                  <a:rPr lang="en-US" sz="1300" b="1" dirty="0">
                    <a:solidFill>
                      <a:srgbClr val="00478E"/>
                    </a:solidFill>
                    <a:effectLst>
                      <a:outerShdw blurRad="38100" dist="38100" dir="2700000" algn="tl">
                        <a:srgbClr val="000000">
                          <a:alpha val="43137"/>
                        </a:srgbClr>
                      </a:outerShdw>
                    </a:effectLst>
                    <a:latin typeface="Arial" panose="020B0604020202020204" pitchFamily="34" charset="0"/>
                    <a:ea typeface="맑은 고딕" panose="020B0503020000020004" pitchFamily="50" charset="-127"/>
                    <a:cs typeface="Arial" panose="020B0604020202020204" pitchFamily="34" charset="0"/>
                  </a:rPr>
                  <a:t>Syntrophic acetate oxidizers (SAOs)</a:t>
                </a:r>
              </a:p>
              <a:p>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Thermacetogeniumphaeum,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Syntrophaceticusschinkii</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a:t>
                </a:r>
              </a:p>
              <a:p>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Tepidanaerobacteracetatoxydans</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Clostridium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ultunense</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a:t>
                </a:r>
              </a:p>
              <a:p>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Pseudothermotogalettingae</a:t>
                </a:r>
                <a:endParaRPr lang="en-US" sz="1200"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endParaRPr>
              </a:p>
            </p:txBody>
          </p:sp>
          <p:sp>
            <p:nvSpPr>
              <p:cNvPr id="28" name="Rectangle 16">
                <a:extLst>
                  <a:ext uri="{FF2B5EF4-FFF2-40B4-BE49-F238E27FC236}">
                    <a16:creationId xmlns:a16="http://schemas.microsoft.com/office/drawing/2014/main" id="{57D88EF6-DECB-DC49-80D5-39432FE02EFF}"/>
                  </a:ext>
                </a:extLst>
              </p:cNvPr>
              <p:cNvSpPr/>
              <p:nvPr/>
            </p:nvSpPr>
            <p:spPr>
              <a:xfrm>
                <a:off x="5070039" y="3802760"/>
                <a:ext cx="4028860" cy="846386"/>
              </a:xfrm>
              <a:prstGeom prst="rect">
                <a:avLst/>
              </a:prstGeom>
            </p:spPr>
            <p:txBody>
              <a:bodyPr wrap="square">
                <a:spAutoFit/>
              </a:bodyPr>
              <a:lstStyle/>
              <a:p>
                <a:r>
                  <a:rPr lang="en-US" sz="1300" b="1" dirty="0">
                    <a:solidFill>
                      <a:srgbClr val="00478E"/>
                    </a:solidFill>
                    <a:effectLst>
                      <a:outerShdw blurRad="38100" dist="38100" dir="2700000" algn="tl">
                        <a:srgbClr val="000000">
                          <a:alpha val="43137"/>
                        </a:srgbClr>
                      </a:outerShdw>
                    </a:effectLst>
                    <a:latin typeface="Arial" panose="020B0604020202020204" pitchFamily="34" charset="0"/>
                    <a:ea typeface="맑은 고딕" panose="020B0503020000020004" pitchFamily="50" charset="-127"/>
                    <a:cs typeface="Arial" panose="020B0604020202020204" pitchFamily="34" charset="0"/>
                  </a:rPr>
                  <a:t>Hydrogenotrophic methanogens</a:t>
                </a:r>
              </a:p>
              <a:p>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Methanobacterium</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Methanobrevibacter</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Methanoculleus</a:t>
                </a:r>
                <a:endPar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endParaRPr>
              </a:p>
              <a:p>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Methanofollis</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Methanolinea</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Methanosphaerula</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Methanoregula</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Methanosphaera</a:t>
                </a:r>
                <a:r>
                  <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 </a:t>
                </a:r>
                <a:r>
                  <a:rPr lang="en-US" sz="1200" i="1" dirty="0" err="1">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rPr>
                  <a:t>Methanospirillum</a:t>
                </a:r>
                <a:endParaRPr lang="en-US" sz="1200" i="1" dirty="0">
                  <a:solidFill>
                    <a:schemeClr val="accent2">
                      <a:lumMod val="75000"/>
                    </a:schemeClr>
                  </a:solidFill>
                  <a:latin typeface="Arial" panose="020B0604020202020204" pitchFamily="34" charset="0"/>
                  <a:ea typeface="맑은 고딕" panose="020B0503020000020004" pitchFamily="50" charset="-127"/>
                  <a:cs typeface="Arial" panose="020B0604020202020204" pitchFamily="34" charset="0"/>
                </a:endParaRPr>
              </a:p>
            </p:txBody>
          </p:sp>
        </p:grpSp>
        <p:grpSp>
          <p:nvGrpSpPr>
            <p:cNvPr id="20" name="Group 19">
              <a:extLst>
                <a:ext uri="{FF2B5EF4-FFF2-40B4-BE49-F238E27FC236}">
                  <a16:creationId xmlns:a16="http://schemas.microsoft.com/office/drawing/2014/main" id="{C44FE473-2694-A14E-B543-8E157B25E745}"/>
                </a:ext>
              </a:extLst>
            </p:cNvPr>
            <p:cNvGrpSpPr/>
            <p:nvPr/>
          </p:nvGrpSpPr>
          <p:grpSpPr>
            <a:xfrm>
              <a:off x="3485720" y="2246617"/>
              <a:ext cx="1516609" cy="2188181"/>
              <a:chOff x="3485720" y="2246617"/>
              <a:chExt cx="1516609" cy="2188181"/>
            </a:xfrm>
          </p:grpSpPr>
          <p:sp>
            <p:nvSpPr>
              <p:cNvPr id="21" name="Right Arrow 12">
                <a:extLst>
                  <a:ext uri="{FF2B5EF4-FFF2-40B4-BE49-F238E27FC236}">
                    <a16:creationId xmlns:a16="http://schemas.microsoft.com/office/drawing/2014/main" id="{AD9E426D-9E5F-EC45-BC74-20DC71B45083}"/>
                  </a:ext>
                </a:extLst>
              </p:cNvPr>
              <p:cNvSpPr/>
              <p:nvPr/>
            </p:nvSpPr>
            <p:spPr>
              <a:xfrm rot="21135140">
                <a:off x="4069437" y="3373497"/>
                <a:ext cx="932892" cy="361155"/>
              </a:xfrm>
              <a:prstGeom prst="rightArrow">
                <a:avLst>
                  <a:gd name="adj1" fmla="val 35813"/>
                  <a:gd name="adj2" fmla="val 5000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3" name="Right Arrow 17">
                <a:extLst>
                  <a:ext uri="{FF2B5EF4-FFF2-40B4-BE49-F238E27FC236}">
                    <a16:creationId xmlns:a16="http://schemas.microsoft.com/office/drawing/2014/main" id="{759BDD89-00D0-424A-ACFB-84CE8585C27F}"/>
                  </a:ext>
                </a:extLst>
              </p:cNvPr>
              <p:cNvSpPr/>
              <p:nvPr/>
            </p:nvSpPr>
            <p:spPr>
              <a:xfrm rot="735672">
                <a:off x="4034158" y="4073643"/>
                <a:ext cx="965399" cy="361155"/>
              </a:xfrm>
              <a:prstGeom prst="rightArrow">
                <a:avLst>
                  <a:gd name="adj1" fmla="val 35813"/>
                  <a:gd name="adj2" fmla="val 5000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4" name="Right Arrow 18">
                <a:extLst>
                  <a:ext uri="{FF2B5EF4-FFF2-40B4-BE49-F238E27FC236}">
                    <a16:creationId xmlns:a16="http://schemas.microsoft.com/office/drawing/2014/main" id="{7BEB0494-1000-D241-A69F-B70EA933B08D}"/>
                  </a:ext>
                </a:extLst>
              </p:cNvPr>
              <p:cNvSpPr/>
              <p:nvPr/>
            </p:nvSpPr>
            <p:spPr>
              <a:xfrm>
                <a:off x="3485720" y="2246617"/>
                <a:ext cx="806172" cy="361155"/>
              </a:xfrm>
              <a:prstGeom prst="rightArrow">
                <a:avLst>
                  <a:gd name="adj1" fmla="val 35813"/>
                  <a:gd name="adj2" fmla="val 5000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609324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
            <a:extLst>
              <a:ext uri="{FF2B5EF4-FFF2-40B4-BE49-F238E27FC236}">
                <a16:creationId xmlns:a16="http://schemas.microsoft.com/office/drawing/2014/main" id="{AC215443-B551-A34C-8104-8EE62E4FB9B0}"/>
              </a:ext>
            </a:extLst>
          </p:cNvPr>
          <p:cNvSpPr txBox="1">
            <a:spLocks noChangeArrowheads="1"/>
          </p:cNvSpPr>
          <p:nvPr/>
        </p:nvSpPr>
        <p:spPr bwMode="auto">
          <a:xfrm>
            <a:off x="335360" y="168897"/>
            <a:ext cx="1296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defRPr>
                <a:solidFill>
                  <a:schemeClr val="tx1"/>
                </a:solidFill>
                <a:latin typeface="맑은 고딕" panose="020B0503020000020004" pitchFamily="50" charset="-127"/>
                <a:ea typeface="맑은 고딕" panose="020B0503020000020004" pitchFamily="50" charset="-127"/>
              </a:defRPr>
            </a:lvl1pPr>
            <a:lvl2pPr marL="742950" indent="-285750">
              <a:defRPr>
                <a:solidFill>
                  <a:schemeClr val="tx1"/>
                </a:solidFill>
                <a:latin typeface="맑은 고딕" panose="020B0503020000020004" pitchFamily="50" charset="-127"/>
                <a:ea typeface="맑은 고딕" panose="020B0503020000020004" pitchFamily="50" charset="-127"/>
              </a:defRPr>
            </a:lvl2pPr>
            <a:lvl3pPr marL="1143000" indent="-228600">
              <a:defRPr>
                <a:solidFill>
                  <a:schemeClr val="tx1"/>
                </a:solidFill>
                <a:latin typeface="맑은 고딕" panose="020B0503020000020004" pitchFamily="50" charset="-127"/>
                <a:ea typeface="맑은 고딕" panose="020B0503020000020004" pitchFamily="50" charset="-127"/>
              </a:defRPr>
            </a:lvl3pPr>
            <a:lvl4pPr marL="1600200" indent="-228600">
              <a:defRPr>
                <a:solidFill>
                  <a:schemeClr val="tx1"/>
                </a:solidFill>
                <a:latin typeface="맑은 고딕" panose="020B0503020000020004" pitchFamily="50" charset="-127"/>
                <a:ea typeface="맑은 고딕" panose="020B0503020000020004" pitchFamily="50" charset="-127"/>
              </a:defRPr>
            </a:lvl4pPr>
            <a:lvl5pPr marL="2057400" indent="-228600">
              <a:defRPr>
                <a:solidFill>
                  <a:schemeClr val="tx1"/>
                </a:solidFill>
                <a:latin typeface="맑은 고딕" panose="020B0503020000020004" pitchFamily="50" charset="-127"/>
                <a:ea typeface="맑은 고딕" panose="020B0503020000020004" pitchFamily="50" charset="-127"/>
              </a:defRPr>
            </a:lvl5pPr>
            <a:lvl6pPr marL="25146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6pPr>
            <a:lvl7pPr marL="29718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7pPr>
            <a:lvl8pPr marL="34290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8pPr>
            <a:lvl9pPr marL="3886200" indent="-228600" fontAlgn="base">
              <a:spcBef>
                <a:spcPct val="0"/>
              </a:spcBef>
              <a:spcAft>
                <a:spcPct val="0"/>
              </a:spcAft>
              <a:defRPr>
                <a:solidFill>
                  <a:schemeClr val="tx1"/>
                </a:solidFill>
                <a:latin typeface="맑은 고딕" panose="020B0503020000020004" pitchFamily="50" charset="-127"/>
                <a:ea typeface="맑은 고딕" panose="020B0503020000020004" pitchFamily="50" charset="-127"/>
              </a:defRPr>
            </a:lvl9pPr>
          </a:lstStyle>
          <a:p>
            <a:r>
              <a:rPr lang="en-US" altLang="ko-KR" sz="1400" b="1" dirty="0">
                <a:solidFill>
                  <a:schemeClr val="tx2"/>
                </a:solidFill>
                <a:latin typeface="DIN 1451 Mittelschrift" panose="020B0603050302020204" pitchFamily="34" charset="0"/>
              </a:rPr>
              <a:t>3. Results</a:t>
            </a:r>
          </a:p>
        </p:txBody>
      </p:sp>
      <p:sp>
        <p:nvSpPr>
          <p:cNvPr id="22" name="Rectangle 21">
            <a:extLst>
              <a:ext uri="{FF2B5EF4-FFF2-40B4-BE49-F238E27FC236}">
                <a16:creationId xmlns:a16="http://schemas.microsoft.com/office/drawing/2014/main" id="{0C45A092-63B1-CA45-9820-493FC12E859A}"/>
              </a:ext>
            </a:extLst>
          </p:cNvPr>
          <p:cNvSpPr/>
          <p:nvPr/>
        </p:nvSpPr>
        <p:spPr>
          <a:xfrm>
            <a:off x="1775522" y="41910"/>
            <a:ext cx="7697941"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Microbial Acclimatization to FOG: Lab Continuous Reactors</a:t>
            </a:r>
            <a:endParaRPr lang="en-US" sz="2400" dirty="0"/>
          </a:p>
        </p:txBody>
      </p:sp>
      <p:pic>
        <p:nvPicPr>
          <p:cNvPr id="19" name="그림 2">
            <a:extLst>
              <a:ext uri="{FF2B5EF4-FFF2-40B4-BE49-F238E27FC236}">
                <a16:creationId xmlns:a16="http://schemas.microsoft.com/office/drawing/2014/main" id="{B3456EBC-0B82-504B-8C30-14AC2C19BA3A}"/>
              </a:ext>
            </a:extLst>
          </p:cNvPr>
          <p:cNvPicPr>
            <a:picLocks noChangeAspect="1"/>
          </p:cNvPicPr>
          <p:nvPr/>
        </p:nvPicPr>
        <p:blipFill>
          <a:blip r:embed="rId3"/>
          <a:stretch>
            <a:fillRect/>
          </a:stretch>
        </p:blipFill>
        <p:spPr>
          <a:xfrm>
            <a:off x="727935" y="730422"/>
            <a:ext cx="5083214" cy="3727335"/>
          </a:xfrm>
          <a:prstGeom prst="rect">
            <a:avLst/>
          </a:prstGeom>
        </p:spPr>
      </p:pic>
      <p:pic>
        <p:nvPicPr>
          <p:cNvPr id="20" name="그림 15">
            <a:extLst>
              <a:ext uri="{FF2B5EF4-FFF2-40B4-BE49-F238E27FC236}">
                <a16:creationId xmlns:a16="http://schemas.microsoft.com/office/drawing/2014/main" id="{13FDA3B2-2FF0-DD48-A252-D1B55725BE60}"/>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b="4952"/>
          <a:stretch/>
        </p:blipFill>
        <p:spPr>
          <a:xfrm>
            <a:off x="6047347" y="777595"/>
            <a:ext cx="5504766" cy="3610912"/>
          </a:xfrm>
          <a:prstGeom prst="rect">
            <a:avLst/>
          </a:prstGeom>
        </p:spPr>
      </p:pic>
      <p:grpSp>
        <p:nvGrpSpPr>
          <p:cNvPr id="23" name="Group 22">
            <a:extLst>
              <a:ext uri="{FF2B5EF4-FFF2-40B4-BE49-F238E27FC236}">
                <a16:creationId xmlns:a16="http://schemas.microsoft.com/office/drawing/2014/main" id="{2E973C22-DD16-0A4B-8D86-564E93436D7A}"/>
              </a:ext>
            </a:extLst>
          </p:cNvPr>
          <p:cNvGrpSpPr/>
          <p:nvPr/>
        </p:nvGrpSpPr>
        <p:grpSpPr>
          <a:xfrm>
            <a:off x="1162301" y="4292460"/>
            <a:ext cx="962289" cy="369332"/>
            <a:chOff x="3777447" y="1186490"/>
            <a:chExt cx="962289" cy="369332"/>
          </a:xfrm>
        </p:grpSpPr>
        <p:pic>
          <p:nvPicPr>
            <p:cNvPr id="24" name="Picture 23">
              <a:extLst>
                <a:ext uri="{FF2B5EF4-FFF2-40B4-BE49-F238E27FC236}">
                  <a16:creationId xmlns:a16="http://schemas.microsoft.com/office/drawing/2014/main" id="{F42BE092-17AF-D94D-B64E-0DB78CB4C6A6}"/>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777447" y="1401024"/>
              <a:ext cx="80483" cy="71959"/>
            </a:xfrm>
            <a:prstGeom prst="rect">
              <a:avLst/>
            </a:prstGeom>
          </p:spPr>
        </p:pic>
        <p:pic>
          <p:nvPicPr>
            <p:cNvPr id="25" name="Picture 24">
              <a:extLst>
                <a:ext uri="{FF2B5EF4-FFF2-40B4-BE49-F238E27FC236}">
                  <a16:creationId xmlns:a16="http://schemas.microsoft.com/office/drawing/2014/main" id="{AB868474-5DA2-BE43-B630-C73DBB11302D}"/>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779912" y="1269958"/>
              <a:ext cx="83380" cy="79409"/>
            </a:xfrm>
            <a:prstGeom prst="rect">
              <a:avLst/>
            </a:prstGeom>
          </p:spPr>
        </p:pic>
        <p:sp>
          <p:nvSpPr>
            <p:cNvPr id="26" name="TextBox 25">
              <a:extLst>
                <a:ext uri="{FF2B5EF4-FFF2-40B4-BE49-F238E27FC236}">
                  <a16:creationId xmlns:a16="http://schemas.microsoft.com/office/drawing/2014/main" id="{21EC4F6F-552B-FB4D-85CD-C6DA546D500D}"/>
                </a:ext>
              </a:extLst>
            </p:cNvPr>
            <p:cNvSpPr txBox="1"/>
            <p:nvPr/>
          </p:nvSpPr>
          <p:spPr>
            <a:xfrm>
              <a:off x="3817689" y="1186490"/>
              <a:ext cx="922047" cy="369332"/>
            </a:xfrm>
            <a:prstGeom prst="rect">
              <a:avLst/>
            </a:prstGeom>
            <a:noFill/>
          </p:spPr>
          <p:txBody>
            <a:bodyPr wrap="none" rtlCol="0">
              <a:spAutoFit/>
            </a:bodyPr>
            <a:lstStyle/>
            <a:p>
              <a:r>
                <a:rPr lang="en-US" sz="900" dirty="0">
                  <a:latin typeface="Arial" pitchFamily="34" charset="0"/>
                </a:rPr>
                <a:t>Biogas Yield</a:t>
              </a:r>
            </a:p>
            <a:p>
              <a:r>
                <a:rPr lang="en-US" sz="900" dirty="0">
                  <a:latin typeface="Arial" pitchFamily="34" charset="0"/>
                </a:rPr>
                <a:t>Methane Yield</a:t>
              </a:r>
            </a:p>
          </p:txBody>
        </p:sp>
      </p:grpSp>
      <p:pic>
        <p:nvPicPr>
          <p:cNvPr id="27" name="Picture 26">
            <a:extLst>
              <a:ext uri="{FF2B5EF4-FFF2-40B4-BE49-F238E27FC236}">
                <a16:creationId xmlns:a16="http://schemas.microsoft.com/office/drawing/2014/main" id="{D97D3FB9-45B4-1B4A-A690-DC54B421D9DF}"/>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7295935" y="4242058"/>
            <a:ext cx="296132" cy="122701"/>
          </a:xfrm>
          <a:prstGeom prst="rect">
            <a:avLst/>
          </a:prstGeom>
        </p:spPr>
      </p:pic>
      <p:pic>
        <p:nvPicPr>
          <p:cNvPr id="28" name="Picture 27">
            <a:extLst>
              <a:ext uri="{FF2B5EF4-FFF2-40B4-BE49-F238E27FC236}">
                <a16:creationId xmlns:a16="http://schemas.microsoft.com/office/drawing/2014/main" id="{D74504CB-5B5E-7748-851A-459C2D621C50}"/>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6648261" y="4419176"/>
            <a:ext cx="286401" cy="116935"/>
          </a:xfrm>
          <a:prstGeom prst="rect">
            <a:avLst/>
          </a:prstGeom>
        </p:spPr>
      </p:pic>
      <p:pic>
        <p:nvPicPr>
          <p:cNvPr id="29" name="Picture 28">
            <a:extLst>
              <a:ext uri="{FF2B5EF4-FFF2-40B4-BE49-F238E27FC236}">
                <a16:creationId xmlns:a16="http://schemas.microsoft.com/office/drawing/2014/main" id="{A9CFE608-6409-DD4C-A8F7-7EF4A6A58D5C}"/>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7302356" y="4426344"/>
            <a:ext cx="283290" cy="126806"/>
          </a:xfrm>
          <a:prstGeom prst="rect">
            <a:avLst/>
          </a:prstGeom>
        </p:spPr>
      </p:pic>
      <p:pic>
        <p:nvPicPr>
          <p:cNvPr id="30" name="Picture 29">
            <a:extLst>
              <a:ext uri="{FF2B5EF4-FFF2-40B4-BE49-F238E27FC236}">
                <a16:creationId xmlns:a16="http://schemas.microsoft.com/office/drawing/2014/main" id="{16EF731B-C563-9747-AD38-5132945EED54}"/>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6645517" y="4253897"/>
            <a:ext cx="282980" cy="113192"/>
          </a:xfrm>
          <a:prstGeom prst="rect">
            <a:avLst/>
          </a:prstGeom>
        </p:spPr>
      </p:pic>
      <p:sp>
        <p:nvSpPr>
          <p:cNvPr id="31" name="TextBox 30">
            <a:extLst>
              <a:ext uri="{FF2B5EF4-FFF2-40B4-BE49-F238E27FC236}">
                <a16:creationId xmlns:a16="http://schemas.microsoft.com/office/drawing/2014/main" id="{D79CE633-9A66-E644-B3FC-3761A6372262}"/>
              </a:ext>
            </a:extLst>
          </p:cNvPr>
          <p:cNvSpPr txBox="1"/>
          <p:nvPr/>
        </p:nvSpPr>
        <p:spPr>
          <a:xfrm>
            <a:off x="6871764" y="4195397"/>
            <a:ext cx="415498" cy="230832"/>
          </a:xfrm>
          <a:prstGeom prst="rect">
            <a:avLst/>
          </a:prstGeom>
          <a:noFill/>
        </p:spPr>
        <p:txBody>
          <a:bodyPr wrap="none" rtlCol="0">
            <a:spAutoFit/>
          </a:bodyPr>
          <a:lstStyle/>
          <a:p>
            <a:r>
              <a:rPr lang="en-US" sz="900" dirty="0">
                <a:latin typeface="Arial" pitchFamily="34" charset="0"/>
              </a:rPr>
              <a:t>FAN</a:t>
            </a:r>
          </a:p>
        </p:txBody>
      </p:sp>
      <p:sp>
        <p:nvSpPr>
          <p:cNvPr id="32" name="TextBox 31">
            <a:extLst>
              <a:ext uri="{FF2B5EF4-FFF2-40B4-BE49-F238E27FC236}">
                <a16:creationId xmlns:a16="http://schemas.microsoft.com/office/drawing/2014/main" id="{8F560971-C9E2-FC45-9795-DE21E47463B1}"/>
              </a:ext>
            </a:extLst>
          </p:cNvPr>
          <p:cNvSpPr txBox="1"/>
          <p:nvPr/>
        </p:nvSpPr>
        <p:spPr>
          <a:xfrm>
            <a:off x="7561932" y="4359458"/>
            <a:ext cx="332142" cy="230832"/>
          </a:xfrm>
          <a:prstGeom prst="rect">
            <a:avLst/>
          </a:prstGeom>
          <a:noFill/>
        </p:spPr>
        <p:txBody>
          <a:bodyPr wrap="square" rtlCol="0">
            <a:spAutoFit/>
          </a:bodyPr>
          <a:lstStyle/>
          <a:p>
            <a:r>
              <a:rPr lang="en-US" sz="900" dirty="0">
                <a:latin typeface="Arial" pitchFamily="34" charset="0"/>
              </a:rPr>
              <a:t>pH</a:t>
            </a:r>
          </a:p>
        </p:txBody>
      </p:sp>
      <p:sp>
        <p:nvSpPr>
          <p:cNvPr id="33" name="TextBox 32">
            <a:extLst>
              <a:ext uri="{FF2B5EF4-FFF2-40B4-BE49-F238E27FC236}">
                <a16:creationId xmlns:a16="http://schemas.microsoft.com/office/drawing/2014/main" id="{6A7923B5-2EFB-5643-A6D4-C24D93ED4293}"/>
              </a:ext>
            </a:extLst>
          </p:cNvPr>
          <p:cNvSpPr txBox="1"/>
          <p:nvPr/>
        </p:nvSpPr>
        <p:spPr>
          <a:xfrm>
            <a:off x="6876649" y="4363232"/>
            <a:ext cx="415498" cy="230832"/>
          </a:xfrm>
          <a:prstGeom prst="rect">
            <a:avLst/>
          </a:prstGeom>
          <a:noFill/>
        </p:spPr>
        <p:txBody>
          <a:bodyPr wrap="none" rtlCol="0">
            <a:spAutoFit/>
          </a:bodyPr>
          <a:lstStyle/>
          <a:p>
            <a:r>
              <a:rPr lang="en-US" sz="900" dirty="0">
                <a:latin typeface="Arial" pitchFamily="34" charset="0"/>
              </a:rPr>
              <a:t>TAN</a:t>
            </a:r>
          </a:p>
        </p:txBody>
      </p:sp>
      <p:sp>
        <p:nvSpPr>
          <p:cNvPr id="34" name="TextBox 33">
            <a:extLst>
              <a:ext uri="{FF2B5EF4-FFF2-40B4-BE49-F238E27FC236}">
                <a16:creationId xmlns:a16="http://schemas.microsoft.com/office/drawing/2014/main" id="{74463EDE-1C97-EF40-839D-39EDE33178BF}"/>
              </a:ext>
            </a:extLst>
          </p:cNvPr>
          <p:cNvSpPr txBox="1"/>
          <p:nvPr/>
        </p:nvSpPr>
        <p:spPr>
          <a:xfrm>
            <a:off x="7523460" y="4194815"/>
            <a:ext cx="409086" cy="230832"/>
          </a:xfrm>
          <a:prstGeom prst="rect">
            <a:avLst/>
          </a:prstGeom>
          <a:noFill/>
        </p:spPr>
        <p:txBody>
          <a:bodyPr wrap="none" rtlCol="0">
            <a:spAutoFit/>
          </a:bodyPr>
          <a:lstStyle/>
          <a:p>
            <a:r>
              <a:rPr lang="en-US" sz="900" dirty="0">
                <a:latin typeface="Arial" pitchFamily="34" charset="0"/>
              </a:rPr>
              <a:t>VFA</a:t>
            </a:r>
          </a:p>
        </p:txBody>
      </p:sp>
      <p:sp>
        <p:nvSpPr>
          <p:cNvPr id="35" name="Rectangle 34">
            <a:extLst>
              <a:ext uri="{FF2B5EF4-FFF2-40B4-BE49-F238E27FC236}">
                <a16:creationId xmlns:a16="http://schemas.microsoft.com/office/drawing/2014/main" id="{07699DB3-BA54-814F-AEFC-9AC5E1871A82}"/>
              </a:ext>
            </a:extLst>
          </p:cNvPr>
          <p:cNvSpPr/>
          <p:nvPr/>
        </p:nvSpPr>
        <p:spPr>
          <a:xfrm>
            <a:off x="479376" y="4776790"/>
            <a:ext cx="11233248" cy="1323439"/>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Operation of lab continuous reactors showed similar acclimatization patterns</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Organic loading rate (OLR) was sequentially increased to reach up to 3.5 Kg VS/m</a:t>
            </a:r>
            <a:r>
              <a:rPr lang="en-US" altLang="ko-KR" sz="2000" spc="-50" baseline="30000" dirty="0">
                <a:latin typeface="Helvetica Neue" panose="02000503000000020004" pitchFamily="2" charset="0"/>
                <a:ea typeface="Helvetica Neue" panose="02000503000000020004" pitchFamily="2" charset="0"/>
                <a:cs typeface="Helvetica Neue" panose="02000503000000020004" pitchFamily="2" charset="0"/>
              </a:rPr>
              <a:t>3</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/day</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At the beginning of each interval, biogas yield was decreased, but eventually reached steady state in higher yield, leading to more effective production of biogas</a:t>
            </a:r>
          </a:p>
        </p:txBody>
      </p:sp>
    </p:spTree>
    <p:extLst>
      <p:ext uri="{BB962C8B-B14F-4D97-AF65-F5344CB8AC3E}">
        <p14:creationId xmlns:p14="http://schemas.microsoft.com/office/powerpoint/2010/main" val="1884262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ED566-943A-4E48-B4BF-F317B8D93A1E}"/>
              </a:ext>
            </a:extLst>
          </p:cNvPr>
          <p:cNvSpPr/>
          <p:nvPr/>
        </p:nvSpPr>
        <p:spPr>
          <a:xfrm>
            <a:off x="343298" y="39686"/>
            <a:ext cx="1891865"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4. Conclusion</a:t>
            </a:r>
            <a:endParaRPr lang="en-US" sz="2400" dirty="0"/>
          </a:p>
        </p:txBody>
      </p:sp>
      <p:sp>
        <p:nvSpPr>
          <p:cNvPr id="10" name="Rectangle 9">
            <a:extLst>
              <a:ext uri="{FF2B5EF4-FFF2-40B4-BE49-F238E27FC236}">
                <a16:creationId xmlns:a16="http://schemas.microsoft.com/office/drawing/2014/main" id="{F7EBAB8D-C943-E348-8A7B-05B35FE4E784}"/>
              </a:ext>
            </a:extLst>
          </p:cNvPr>
          <p:cNvSpPr/>
          <p:nvPr/>
        </p:nvSpPr>
        <p:spPr>
          <a:xfrm>
            <a:off x="479376" y="692696"/>
            <a:ext cx="11233248" cy="5632311"/>
          </a:xfrm>
          <a:prstGeom prst="rect">
            <a:avLst/>
          </a:prstGeom>
        </p:spPr>
        <p:txBody>
          <a:bodyPr wrap="square">
            <a:spAutoFit/>
          </a:bodyPr>
          <a:lstStyle/>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Anaerobic co-digestion of sewage sludge and FOG is an effective strategy to increase the energy consumption offset of WWTPs, with several plants around the world already in operation</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Chemical/thermal/physical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preatreatment</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of the substrates increases the properties fit for subsequent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biomethanation</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but cost-effective golden mean should be carefully pinpointed according to the actual scale and different conditions of each case</a:t>
            </a:r>
          </a:p>
          <a:p>
            <a:pPr marL="342900" indent="-342900">
              <a:buFont typeface="Wingdings" pitchFamily="2" charset="2"/>
              <a:buChar char="§"/>
            </a:pPr>
            <a:r>
              <a:rPr lang="en-US" sz="2000" dirty="0">
                <a:latin typeface="Helvetica Neue" panose="02000503000000020004" pitchFamily="2" charset="0"/>
                <a:ea typeface="Helvetica Neue" panose="02000503000000020004" pitchFamily="2" charset="0"/>
                <a:cs typeface="Helvetica Neue" panose="02000503000000020004" pitchFamily="2" charset="0"/>
              </a:rPr>
              <a:t>Extensive dosing of FOG (70% VS) initially deteriorated the </a:t>
            </a:r>
            <a:r>
              <a:rPr lang="en-US" sz="2000" dirty="0" err="1">
                <a:latin typeface="Helvetica Neue" panose="02000503000000020004" pitchFamily="2" charset="0"/>
                <a:ea typeface="Helvetica Neue" panose="02000503000000020004" pitchFamily="2" charset="0"/>
                <a:cs typeface="Helvetica Neue" panose="02000503000000020004" pitchFamily="2" charset="0"/>
              </a:rPr>
              <a:t>ACoD</a:t>
            </a:r>
            <a:r>
              <a:rPr lang="en-US" sz="2000" dirty="0">
                <a:latin typeface="Helvetica Neue" panose="02000503000000020004" pitchFamily="2" charset="0"/>
                <a:ea typeface="Helvetica Neue" panose="02000503000000020004" pitchFamily="2" charset="0"/>
                <a:cs typeface="Helvetica Neue" panose="02000503000000020004" pitchFamily="2" charset="0"/>
              </a:rPr>
              <a:t> performance; however, it gradually recovered and </a:t>
            </a:r>
            <a:r>
              <a:rPr lang="en-US" sz="2000"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enhanced methane production by </a:t>
            </a:r>
            <a:r>
              <a:rPr lang="en-US" sz="2000" b="1" dirty="0">
                <a:solidFill>
                  <a:srgbClr val="C00000"/>
                </a:solidFill>
                <a:latin typeface="Helvetica Neue" panose="02000503000000020004" pitchFamily="2" charset="0"/>
                <a:ea typeface="Helvetica Neue" panose="02000503000000020004" pitchFamily="2" charset="0"/>
                <a:cs typeface="Helvetica Neue" panose="02000503000000020004" pitchFamily="2" charset="0"/>
              </a:rPr>
              <a:t>217%</a:t>
            </a:r>
            <a:r>
              <a:rPr lang="en-US" sz="2000" dirty="0">
                <a:latin typeface="Helvetica Neue" panose="02000503000000020004" pitchFamily="2" charset="0"/>
                <a:ea typeface="Helvetica Neue" panose="02000503000000020004" pitchFamily="2" charset="0"/>
                <a:cs typeface="Helvetica Neue" panose="02000503000000020004" pitchFamily="2" charset="0"/>
              </a:rPr>
              <a:t>: </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Drastic changes in anaerobic microbiome is observed under acclimatization to the FOG co-substrate condition</a:t>
            </a:r>
          </a:p>
          <a:p>
            <a:pPr marL="342900" indent="-342900">
              <a:buFont typeface="Wingdings" pitchFamily="2" charset="2"/>
              <a:buChar char="§"/>
            </a:pPr>
            <a:r>
              <a:rPr lang="en-US" sz="2000" dirty="0">
                <a:latin typeface="Helvetica Neue" panose="02000503000000020004" pitchFamily="2" charset="0"/>
                <a:ea typeface="Helvetica Neue" panose="02000503000000020004" pitchFamily="2" charset="0"/>
                <a:cs typeface="Helvetica Neue" panose="02000503000000020004" pitchFamily="2" charset="0"/>
              </a:rPr>
              <a:t>FOG addition led to a significant increase of </a:t>
            </a:r>
            <a:r>
              <a:rPr lang="en-US" sz="2000" dirty="0">
                <a:solidFill>
                  <a:srgbClr val="F26200"/>
                </a:solidFill>
                <a:latin typeface="Helvetica Neue" panose="02000503000000020004" pitchFamily="2" charset="0"/>
                <a:ea typeface="Helvetica Neue" panose="02000503000000020004" pitchFamily="2" charset="0"/>
                <a:cs typeface="Helvetica Neue" panose="02000503000000020004" pitchFamily="2" charset="0"/>
              </a:rPr>
              <a:t>acetogenic bacteria</a:t>
            </a:r>
            <a:r>
              <a:rPr lang="en-US" sz="2000" dirty="0">
                <a:latin typeface="Helvetica Neue" panose="02000503000000020004" pitchFamily="2" charset="0"/>
                <a:ea typeface="Helvetica Neue" panose="02000503000000020004" pitchFamily="2" charset="0"/>
                <a:cs typeface="Helvetica Neue" panose="02000503000000020004" pitchFamily="2" charset="0"/>
              </a:rPr>
              <a:t>, such as </a:t>
            </a:r>
            <a:r>
              <a:rPr lang="en-US" sz="2000" i="1" dirty="0" err="1">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Syntrophomonas</a:t>
            </a:r>
            <a:r>
              <a:rPr lang="en-US" sz="2000"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 </a:t>
            </a:r>
            <a:r>
              <a:rPr lang="en-US" sz="2000" i="1" dirty="0" err="1">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Sporanaerobacter</a:t>
            </a:r>
            <a:r>
              <a:rPr lang="en-US" sz="2000"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 and </a:t>
            </a:r>
            <a:r>
              <a:rPr lang="en-US" sz="2000" i="1" dirty="0" err="1">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Propionispira</a:t>
            </a:r>
            <a:r>
              <a:rPr lang="en-US" sz="2000"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 </a:t>
            </a:r>
            <a:r>
              <a:rPr lang="en-US" sz="2000" dirty="0">
                <a:latin typeface="Helvetica Neue" panose="02000503000000020004" pitchFamily="2" charset="0"/>
                <a:ea typeface="Helvetica Neue" panose="02000503000000020004" pitchFamily="2" charset="0"/>
                <a:cs typeface="Helvetica Neue" panose="02000503000000020004" pitchFamily="2" charset="0"/>
              </a:rPr>
              <a:t>which were linked with increases in methane production.</a:t>
            </a:r>
          </a:p>
          <a:p>
            <a:pPr marL="342900" indent="-342900">
              <a:buFont typeface="Wingdings" pitchFamily="2" charset="2"/>
              <a:buChar char="§"/>
            </a:pPr>
            <a:r>
              <a:rPr lang="en-US" sz="2000" dirty="0">
                <a:latin typeface="Helvetica Neue" panose="02000503000000020004" pitchFamily="2" charset="0"/>
                <a:ea typeface="Helvetica Neue" panose="02000503000000020004" pitchFamily="2" charset="0"/>
                <a:cs typeface="Helvetica Neue" panose="02000503000000020004" pitchFamily="2" charset="0"/>
              </a:rPr>
              <a:t>A trivial presence of syntrophic acetate oxidizers (SAOs) and hydrogenotrophic methanogens, and an extreme dominance of </a:t>
            </a:r>
            <a:r>
              <a:rPr lang="en-US" sz="2000" i="1" dirty="0" err="1">
                <a:latin typeface="Helvetica Neue" panose="02000503000000020004" pitchFamily="2" charset="0"/>
                <a:ea typeface="Helvetica Neue" panose="02000503000000020004" pitchFamily="2" charset="0"/>
                <a:cs typeface="Helvetica Neue" panose="02000503000000020004" pitchFamily="2" charset="0"/>
              </a:rPr>
              <a:t>Methanosarcina</a:t>
            </a:r>
            <a:r>
              <a:rPr lang="en-US" sz="2000" dirty="0">
                <a:latin typeface="Helvetica Neue" panose="02000503000000020004" pitchFamily="2" charset="0"/>
                <a:ea typeface="Helvetica Neue" panose="02000503000000020004" pitchFamily="2" charset="0"/>
                <a:cs typeface="Helvetica Neue" panose="02000503000000020004" pitchFamily="2" charset="0"/>
              </a:rPr>
              <a:t> suggest that methane generation during </a:t>
            </a:r>
            <a:r>
              <a:rPr lang="en-US" sz="2000" dirty="0" err="1">
                <a:latin typeface="Helvetica Neue" panose="02000503000000020004" pitchFamily="2" charset="0"/>
                <a:ea typeface="Helvetica Neue" panose="02000503000000020004" pitchFamily="2" charset="0"/>
                <a:cs typeface="Helvetica Neue" panose="02000503000000020004" pitchFamily="2" charset="0"/>
              </a:rPr>
              <a:t>ACoD</a:t>
            </a:r>
            <a:r>
              <a:rPr lang="en-US" sz="2000" dirty="0">
                <a:latin typeface="Helvetica Neue" panose="02000503000000020004" pitchFamily="2" charset="0"/>
                <a:ea typeface="Helvetica Neue" panose="02000503000000020004" pitchFamily="2" charset="0"/>
                <a:cs typeface="Helvetica Neue" panose="02000503000000020004" pitchFamily="2" charset="0"/>
              </a:rPr>
              <a:t> of FOG was predominantly </a:t>
            </a:r>
            <a:r>
              <a:rPr lang="en-US" sz="2000"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directed through </a:t>
            </a:r>
            <a:r>
              <a:rPr lang="en-US" sz="2000" dirty="0" err="1">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acetoclastic</a:t>
            </a:r>
            <a:r>
              <a:rPr lang="en-US" sz="2000" dirty="0">
                <a:solidFill>
                  <a:srgbClr val="0000CC"/>
                </a:solidFill>
                <a:latin typeface="Helvetica Neue" panose="02000503000000020004" pitchFamily="2" charset="0"/>
                <a:ea typeface="Helvetica Neue" panose="02000503000000020004" pitchFamily="2" charset="0"/>
                <a:cs typeface="Helvetica Neue" panose="02000503000000020004" pitchFamily="2" charset="0"/>
              </a:rPr>
              <a:t> pathways</a:t>
            </a:r>
            <a:endParaRPr lang="en-US" altLang="ko-KR" sz="2000" spc="-50" dirty="0">
              <a:latin typeface="Helvetica Neue" panose="02000503000000020004" pitchFamily="2" charset="0"/>
              <a:ea typeface="Helvetica Neue" panose="02000503000000020004" pitchFamily="2" charset="0"/>
              <a:cs typeface="Helvetica Neue" panose="02000503000000020004" pitchFamily="2" charset="0"/>
            </a:endParaRP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Such acclimatized microbiome is observed to be very effective on digestion of high-loading organic substrate, which is very promising in terms of </a:t>
            </a:r>
            <a:r>
              <a:rPr lang="en-US" altLang="ko-KR" sz="2000" spc="-50" dirty="0" err="1">
                <a:latin typeface="Helvetica Neue" panose="02000503000000020004" pitchFamily="2" charset="0"/>
                <a:ea typeface="Helvetica Neue" panose="02000503000000020004" pitchFamily="2" charset="0"/>
                <a:cs typeface="Helvetica Neue" panose="02000503000000020004" pitchFamily="2" charset="0"/>
              </a:rPr>
              <a:t>biomethantion</a:t>
            </a: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 efficiency improvement in many different situations, including the lipids used in this research</a:t>
            </a:r>
          </a:p>
          <a:p>
            <a:pPr marL="342900" indent="-342900">
              <a:buFont typeface="Wingdings" pitchFamily="2" charset="2"/>
              <a:buChar char="§"/>
            </a:pPr>
            <a:r>
              <a:rPr lang="en-US" altLang="ko-KR" sz="2000" spc="-50" dirty="0">
                <a:latin typeface="Helvetica Neue" panose="02000503000000020004" pitchFamily="2" charset="0"/>
                <a:ea typeface="Helvetica Neue" panose="02000503000000020004" pitchFamily="2" charset="0"/>
                <a:cs typeface="Helvetica Neue" panose="02000503000000020004" pitchFamily="2" charset="0"/>
              </a:rPr>
              <a:t>In real scale, economic procurement of the co-substrates is essential to achieve feasibility in anaerobic co-digestion: Specific strategies are needed according to local regulations &amp; conditions</a:t>
            </a:r>
          </a:p>
        </p:txBody>
      </p:sp>
    </p:spTree>
    <p:extLst>
      <p:ext uri="{BB962C8B-B14F-4D97-AF65-F5344CB8AC3E}">
        <p14:creationId xmlns:p14="http://schemas.microsoft.com/office/powerpoint/2010/main" val="3800198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0A7A3B5-07C3-FE45-A0EF-8A5715E08728}"/>
              </a:ext>
            </a:extLst>
          </p:cNvPr>
          <p:cNvSpPr txBox="1"/>
          <p:nvPr/>
        </p:nvSpPr>
        <p:spPr>
          <a:xfrm>
            <a:off x="2037044" y="4221088"/>
            <a:ext cx="8117912" cy="517834"/>
          </a:xfrm>
          <a:prstGeom prst="rect">
            <a:avLst/>
          </a:prstGeom>
          <a:noFill/>
        </p:spPr>
        <p:txBody>
          <a:bodyPr wrap="square" rtlCol="0">
            <a:spAutoFit/>
          </a:bodyPr>
          <a:lstStyle/>
          <a:p>
            <a:pPr algn="ctr">
              <a:lnSpc>
                <a:spcPts val="3600"/>
              </a:lnSpc>
            </a:pPr>
            <a:r>
              <a:rPr lang="en-US" altLang="ko-KR" sz="2800" spc="-10" dirty="0">
                <a:latin typeface="DIN 1451 Mittelschrift" panose="020B0603050302020204" pitchFamily="34" charset="0"/>
              </a:rPr>
              <a:t>Thank You!</a:t>
            </a:r>
          </a:p>
        </p:txBody>
      </p:sp>
    </p:spTree>
    <p:extLst>
      <p:ext uri="{BB962C8B-B14F-4D97-AF65-F5344CB8AC3E}">
        <p14:creationId xmlns:p14="http://schemas.microsoft.com/office/powerpoint/2010/main" val="654149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ED566-943A-4E48-B4BF-F317B8D93A1E}"/>
              </a:ext>
            </a:extLst>
          </p:cNvPr>
          <p:cNvSpPr/>
          <p:nvPr/>
        </p:nvSpPr>
        <p:spPr>
          <a:xfrm>
            <a:off x="343298" y="39686"/>
            <a:ext cx="1587742" cy="461665"/>
          </a:xfrm>
          <a:prstGeom prst="rect">
            <a:avLst/>
          </a:prstGeom>
        </p:spPr>
        <p:txBody>
          <a:bodyPr wrap="none" anchor="ctr">
            <a:spAutoFit/>
          </a:bodyPr>
          <a:lstStyle/>
          <a:p>
            <a:r>
              <a:rPr lang="en-US" sz="2400" b="1" dirty="0">
                <a:solidFill>
                  <a:schemeClr val="tx2"/>
                </a:solidFill>
                <a:latin typeface="DIN 1451 Mittelschrift" panose="020B0603050302020204" pitchFamily="34" charset="0"/>
              </a:rPr>
              <a:t>References</a:t>
            </a:r>
            <a:endParaRPr lang="en-US" sz="2400" dirty="0"/>
          </a:p>
        </p:txBody>
      </p:sp>
      <p:sp>
        <p:nvSpPr>
          <p:cNvPr id="10" name="Rectangle 9">
            <a:extLst>
              <a:ext uri="{FF2B5EF4-FFF2-40B4-BE49-F238E27FC236}">
                <a16:creationId xmlns:a16="http://schemas.microsoft.com/office/drawing/2014/main" id="{F7EBAB8D-C943-E348-8A7B-05B35FE4E784}"/>
              </a:ext>
            </a:extLst>
          </p:cNvPr>
          <p:cNvSpPr/>
          <p:nvPr/>
        </p:nvSpPr>
        <p:spPr>
          <a:xfrm>
            <a:off x="479376" y="836712"/>
            <a:ext cx="11233248" cy="5478423"/>
          </a:xfrm>
          <a:prstGeom prst="rect">
            <a:avLst/>
          </a:prstGeom>
        </p:spPr>
        <p:txBody>
          <a:bodyPr wrap="square">
            <a:spAutoFit/>
          </a:bodyPr>
          <a:lstStyle/>
          <a:p>
            <a:pPr marL="457200" indent="-457200" algn="just">
              <a:buFont typeface="+mj-lt"/>
              <a:buAutoNum type="arabicPeriod"/>
            </a:pPr>
            <a:r>
              <a:rPr lang="en-US" sz="1400" dirty="0"/>
              <a:t>Wu, L.J., Kobayashi, T., Li, Y.Y., Xu, K.Q., </a:t>
            </a:r>
            <a:r>
              <a:rPr lang="en-US" sz="1400" dirty="0" err="1"/>
              <a:t>Lv</a:t>
            </a:r>
            <a:r>
              <a:rPr lang="en-US" sz="1400" dirty="0"/>
              <a:t>, Y. 2017. Determination and abatement of methanogenic inhibition from oleic and palmitic acids. </a:t>
            </a:r>
            <a:r>
              <a:rPr lang="en-US" sz="1400" dirty="0">
                <a:solidFill>
                  <a:srgbClr val="0000CC"/>
                </a:solidFill>
              </a:rPr>
              <a:t>International Biodeterioration Biodegradation</a:t>
            </a:r>
            <a:r>
              <a:rPr lang="en-US" sz="1400" dirty="0"/>
              <a:t>, 123, 10-16.</a:t>
            </a:r>
          </a:p>
          <a:p>
            <a:pPr marL="457200" indent="-457200" algn="just">
              <a:buFont typeface="+mj-lt"/>
              <a:buAutoNum type="arabicPeriod"/>
            </a:pPr>
            <a:r>
              <a:rPr lang="en-US" sz="1400" dirty="0" err="1"/>
              <a:t>Amritha</a:t>
            </a:r>
            <a:r>
              <a:rPr lang="en-US" sz="1400" dirty="0"/>
              <a:t>, P.K., </a:t>
            </a:r>
            <a:r>
              <a:rPr lang="en-US" sz="1400" dirty="0" err="1"/>
              <a:t>Anilkumar</a:t>
            </a:r>
            <a:r>
              <a:rPr lang="en-US" sz="1400" dirty="0"/>
              <a:t>, P.P. 2016. Development of Landscaped Landfills Using Organic Waste for Sustainable Urban Waste Management. </a:t>
            </a:r>
            <a:r>
              <a:rPr lang="en-US" sz="1400" dirty="0">
                <a:solidFill>
                  <a:srgbClr val="0000CC"/>
                </a:solidFill>
              </a:rPr>
              <a:t>Procedia Environmental Sciences</a:t>
            </a:r>
            <a:r>
              <a:rPr lang="en-US" sz="1400" dirty="0"/>
              <a:t>, 35, 368-376.</a:t>
            </a:r>
          </a:p>
          <a:p>
            <a:pPr marL="457200" indent="-457200" algn="just">
              <a:buFont typeface="+mj-lt"/>
              <a:buAutoNum type="arabicPeriod"/>
            </a:pPr>
            <a:r>
              <a:rPr lang="en-US" sz="1400" dirty="0"/>
              <a:t>Silva, S.A., Salvador, A.F., </a:t>
            </a:r>
            <a:r>
              <a:rPr lang="en-US" sz="1400" dirty="0" err="1"/>
              <a:t>Cavaleiro</a:t>
            </a:r>
            <a:r>
              <a:rPr lang="en-US" sz="1400" dirty="0"/>
              <a:t>, A.J., Pereira, M.A., </a:t>
            </a:r>
            <a:r>
              <a:rPr lang="en-US" sz="1400" dirty="0" err="1"/>
              <a:t>Stams</a:t>
            </a:r>
            <a:r>
              <a:rPr lang="en-US" sz="1400" dirty="0"/>
              <a:t>, A.J., Alves, M.M., Sousa, D.Z. 2016. Toxicity of long chain fatty acids towards acetate conversion by </a:t>
            </a:r>
            <a:r>
              <a:rPr lang="en-US" sz="1400" i="1" dirty="0" err="1"/>
              <a:t>Methanosaeta</a:t>
            </a:r>
            <a:r>
              <a:rPr lang="en-US" sz="1400" i="1" dirty="0"/>
              <a:t> </a:t>
            </a:r>
            <a:r>
              <a:rPr lang="en-US" sz="1400" i="1" dirty="0" err="1"/>
              <a:t>concilii</a:t>
            </a:r>
            <a:r>
              <a:rPr lang="en-US" sz="1400" i="1" dirty="0"/>
              <a:t> </a:t>
            </a:r>
            <a:r>
              <a:rPr lang="en-US" sz="1400" dirty="0"/>
              <a:t>and </a:t>
            </a:r>
            <a:r>
              <a:rPr lang="en-US" sz="1400" i="1" dirty="0" err="1"/>
              <a:t>Methanosarcina</a:t>
            </a:r>
            <a:r>
              <a:rPr lang="en-US" sz="1400" i="1" dirty="0"/>
              <a:t> </a:t>
            </a:r>
            <a:r>
              <a:rPr lang="en-US" sz="1400" i="1" dirty="0" err="1"/>
              <a:t>mazei</a:t>
            </a:r>
            <a:r>
              <a:rPr lang="en-US" sz="1400" dirty="0"/>
              <a:t>. </a:t>
            </a:r>
            <a:r>
              <a:rPr lang="en-US" sz="1400" dirty="0" err="1">
                <a:solidFill>
                  <a:srgbClr val="0000CC"/>
                </a:solidFill>
              </a:rPr>
              <a:t>Microb</a:t>
            </a:r>
            <a:r>
              <a:rPr lang="en-US" sz="1400" dirty="0">
                <a:solidFill>
                  <a:srgbClr val="0000CC"/>
                </a:solidFill>
              </a:rPr>
              <a:t>. </a:t>
            </a:r>
            <a:r>
              <a:rPr lang="en-US" sz="1400" dirty="0" err="1">
                <a:solidFill>
                  <a:srgbClr val="0000CC"/>
                </a:solidFill>
              </a:rPr>
              <a:t>Biotechnol</a:t>
            </a:r>
            <a:r>
              <a:rPr lang="en-US" sz="1400" dirty="0"/>
              <a:t>, 9(4), 514-8.</a:t>
            </a:r>
          </a:p>
          <a:p>
            <a:pPr marL="457200" indent="-457200" algn="just">
              <a:buFont typeface="+mj-lt"/>
              <a:buAutoNum type="arabicPeriod"/>
            </a:pPr>
            <a:r>
              <a:rPr lang="en-US" sz="1400" dirty="0" err="1"/>
              <a:t>Dasa</a:t>
            </a:r>
            <a:r>
              <a:rPr lang="en-US" sz="1400" dirty="0"/>
              <a:t>, K.T., Westman, S.Y., </a:t>
            </a:r>
            <a:r>
              <a:rPr lang="en-US" sz="1400" dirty="0" err="1"/>
              <a:t>Millati</a:t>
            </a:r>
            <a:r>
              <a:rPr lang="en-US" sz="1400" dirty="0"/>
              <a:t>, R., </a:t>
            </a:r>
            <a:r>
              <a:rPr lang="en-US" sz="1400" dirty="0" err="1"/>
              <a:t>Cahyanto</a:t>
            </a:r>
            <a:r>
              <a:rPr lang="en-US" sz="1400" dirty="0"/>
              <a:t>, M.N., </a:t>
            </a:r>
            <a:r>
              <a:rPr lang="en-US" sz="1400" dirty="0" err="1"/>
              <a:t>Taherzadeh</a:t>
            </a:r>
            <a:r>
              <a:rPr lang="en-US" sz="1400" dirty="0"/>
              <a:t>, M.J., </a:t>
            </a:r>
            <a:r>
              <a:rPr lang="en-US" sz="1400" dirty="0" err="1"/>
              <a:t>Niklasson</a:t>
            </a:r>
            <a:r>
              <a:rPr lang="en-US" sz="1400" dirty="0"/>
              <a:t>, C. 2016. Inhibitory Effect of Long-Chain Fatty Acids on Biogas Production and the Protective Effect of Membrane Bioreactor. </a:t>
            </a:r>
            <a:r>
              <a:rPr lang="en-US" sz="1400" dirty="0">
                <a:solidFill>
                  <a:srgbClr val="0000CC"/>
                </a:solidFill>
              </a:rPr>
              <a:t>Biomed. Res. Int.</a:t>
            </a:r>
            <a:r>
              <a:rPr lang="en-US" sz="1400" dirty="0"/>
              <a:t>, 2016, 7263974.</a:t>
            </a:r>
          </a:p>
          <a:p>
            <a:pPr marL="457200" indent="-457200" algn="just">
              <a:buFont typeface="+mj-lt"/>
              <a:buAutoNum type="arabicPeriod"/>
            </a:pPr>
            <a:r>
              <a:rPr lang="en-US" sz="1400" dirty="0" err="1"/>
              <a:t>Kouzuma</a:t>
            </a:r>
            <a:r>
              <a:rPr lang="en-US" sz="1400" dirty="0"/>
              <a:t>, A., </a:t>
            </a:r>
            <a:r>
              <a:rPr lang="en-US" sz="1400" dirty="0" err="1"/>
              <a:t>Tsutsumi</a:t>
            </a:r>
            <a:r>
              <a:rPr lang="en-US" sz="1400" dirty="0"/>
              <a:t>, M., Ishii, S., Ueno, Y., Abe, T., Watanabe, K. 2017. Non-autotrophic methanogens dominate in anaerobic digesters. </a:t>
            </a:r>
            <a:r>
              <a:rPr lang="en-US" sz="1400" dirty="0">
                <a:solidFill>
                  <a:srgbClr val="0000CC"/>
                </a:solidFill>
              </a:rPr>
              <a:t>Sci. Rep.</a:t>
            </a:r>
            <a:r>
              <a:rPr lang="en-US" sz="1400" dirty="0"/>
              <a:t>, 7(1), 1510.</a:t>
            </a:r>
          </a:p>
          <a:p>
            <a:pPr marL="457200" indent="-457200" algn="just">
              <a:buFont typeface="+mj-lt"/>
              <a:buAutoNum type="arabicPeriod"/>
            </a:pPr>
            <a:r>
              <a:rPr lang="en-US" sz="1400" dirty="0" err="1"/>
              <a:t>Gryta</a:t>
            </a:r>
            <a:r>
              <a:rPr lang="en-US" sz="1400" dirty="0"/>
              <a:t>, A., </a:t>
            </a:r>
            <a:r>
              <a:rPr lang="en-US" sz="1400" dirty="0" err="1"/>
              <a:t>Oszust</a:t>
            </a:r>
            <a:r>
              <a:rPr lang="en-US" sz="1400" dirty="0"/>
              <a:t>, K., </a:t>
            </a:r>
            <a:r>
              <a:rPr lang="en-US" sz="1400" dirty="0" err="1"/>
              <a:t>Brzezinska</a:t>
            </a:r>
            <a:r>
              <a:rPr lang="en-US" sz="1400" dirty="0"/>
              <a:t>, M., </a:t>
            </a:r>
            <a:r>
              <a:rPr lang="en-US" sz="1400" dirty="0" err="1"/>
              <a:t>Zieminski</a:t>
            </a:r>
            <a:r>
              <a:rPr lang="en-US" sz="1400" dirty="0"/>
              <a:t>, K., </a:t>
            </a:r>
            <a:r>
              <a:rPr lang="en-US" sz="1400" dirty="0" err="1"/>
              <a:t>Bilinska-Wielgus</a:t>
            </a:r>
            <a:r>
              <a:rPr lang="en-US" sz="1400" dirty="0"/>
              <a:t>, N., Frac, M. 2017. Methanogenic community composition in an organic waste mixture in an anaerobic bioreactor. </a:t>
            </a:r>
            <a:r>
              <a:rPr lang="en-US" sz="1400" dirty="0">
                <a:solidFill>
                  <a:srgbClr val="0000CC"/>
                </a:solidFill>
              </a:rPr>
              <a:t>Int. </a:t>
            </a:r>
            <a:r>
              <a:rPr lang="en-US" sz="1400" dirty="0" err="1">
                <a:solidFill>
                  <a:srgbClr val="0000CC"/>
                </a:solidFill>
              </a:rPr>
              <a:t>Agrophys</a:t>
            </a:r>
            <a:r>
              <a:rPr lang="en-US" sz="1400" dirty="0">
                <a:solidFill>
                  <a:srgbClr val="0000CC"/>
                </a:solidFill>
              </a:rPr>
              <a:t>.</a:t>
            </a:r>
            <a:r>
              <a:rPr lang="en-US" sz="1400" dirty="0"/>
              <a:t>, 31(3), 327-338.</a:t>
            </a:r>
          </a:p>
          <a:p>
            <a:pPr marL="457200" indent="-457200" algn="just">
              <a:buFont typeface="+mj-lt"/>
              <a:buAutoNum type="arabicPeriod"/>
            </a:pPr>
            <a:r>
              <a:rPr lang="en-US" sz="1400" dirty="0"/>
              <a:t>Ho, D., Jensen, P., Gutierrez-Zamora, M.L., Beckmann, S., </a:t>
            </a:r>
            <a:r>
              <a:rPr lang="en-US" sz="1400" dirty="0" err="1"/>
              <a:t>Manefield</a:t>
            </a:r>
            <a:r>
              <a:rPr lang="en-US" sz="1400" dirty="0"/>
              <a:t>, M., Batstone, D. 2016. High-rate, High Temperature </a:t>
            </a:r>
            <a:r>
              <a:rPr lang="en-US" sz="1400" dirty="0" err="1"/>
              <a:t>Acetotrophic</a:t>
            </a:r>
            <a:r>
              <a:rPr lang="en-US" sz="1400" dirty="0"/>
              <a:t> Methanogenesis Governed by a Three Population Consortium in Anaerobic Bioreactors. </a:t>
            </a:r>
            <a:r>
              <a:rPr lang="en-US" sz="1400" dirty="0">
                <a:solidFill>
                  <a:srgbClr val="0000CC"/>
                </a:solidFill>
              </a:rPr>
              <a:t>PLOS One</a:t>
            </a:r>
            <a:r>
              <a:rPr lang="en-US" sz="1400" dirty="0"/>
              <a:t>, 11(8), e0159760.</a:t>
            </a:r>
          </a:p>
          <a:p>
            <a:pPr marL="457200" indent="-457200" algn="just">
              <a:buFont typeface="+mj-lt"/>
              <a:buAutoNum type="arabicPeriod"/>
            </a:pPr>
            <a:r>
              <a:rPr lang="en-US" sz="1400" dirty="0" err="1"/>
              <a:t>Vanwonterghem</a:t>
            </a:r>
            <a:r>
              <a:rPr lang="en-US" sz="1400" dirty="0"/>
              <a:t>, I., Evans, P.N., Parks, D.H., Jensen, P.D., Woodcroft, B.J., </a:t>
            </a:r>
            <a:r>
              <a:rPr lang="en-US" sz="1400" dirty="0" err="1"/>
              <a:t>Hugenholtz</a:t>
            </a:r>
            <a:r>
              <a:rPr lang="en-US" sz="1400" dirty="0"/>
              <a:t>, P., Tyson, G.W. 2016. Methylotrophic methanogenesis discovered in the archaeal phylum </a:t>
            </a:r>
            <a:r>
              <a:rPr lang="en-US" sz="1400" dirty="0" err="1"/>
              <a:t>Verstraetearchaeota</a:t>
            </a:r>
            <a:r>
              <a:rPr lang="en-US" sz="1400" dirty="0"/>
              <a:t>. </a:t>
            </a:r>
            <a:r>
              <a:rPr lang="en-US" sz="1400" dirty="0">
                <a:solidFill>
                  <a:srgbClr val="0000CC"/>
                </a:solidFill>
              </a:rPr>
              <a:t>Nat. Microbiol</a:t>
            </a:r>
            <a:r>
              <a:rPr lang="en-US" sz="1400" dirty="0"/>
              <a:t>, 1, 16170.</a:t>
            </a:r>
          </a:p>
          <a:p>
            <a:pPr marL="457200" indent="-457200" algn="just">
              <a:buFont typeface="+mj-lt"/>
              <a:buAutoNum type="arabicPeriod"/>
            </a:pPr>
            <a:r>
              <a:rPr lang="en-US" sz="1400" dirty="0"/>
              <a:t>Li, L., He, Q., Ma, Y., Wang, X., Peng, X. 2016. A mesophilic anaerobic digester for treating food waste: process stability and microbial community analysis using pyrosequencing. </a:t>
            </a:r>
            <a:r>
              <a:rPr lang="en-US" sz="1400" dirty="0" err="1">
                <a:solidFill>
                  <a:srgbClr val="0000CC"/>
                </a:solidFill>
              </a:rPr>
              <a:t>Microb</a:t>
            </a:r>
            <a:r>
              <a:rPr lang="en-US" sz="1400" dirty="0">
                <a:solidFill>
                  <a:srgbClr val="0000CC"/>
                </a:solidFill>
              </a:rPr>
              <a:t>. Cell. Fact.</a:t>
            </a:r>
            <a:r>
              <a:rPr lang="en-US" sz="1400" dirty="0"/>
              <a:t>, 15, 65.</a:t>
            </a:r>
          </a:p>
          <a:p>
            <a:pPr marL="457200" indent="-457200" algn="just">
              <a:buFont typeface="+mj-lt"/>
              <a:buAutoNum type="arabicPeriod"/>
            </a:pPr>
            <a:r>
              <a:rPr lang="en-US" sz="1400" dirty="0"/>
              <a:t>Li, L., He, Q., Ma, Y., Wang, X., Peng, X. 2015. Dynamics of microbial community in a mesophilic anaerobic digester treating food waste: Relationship between community structure and process stability. </a:t>
            </a:r>
            <a:r>
              <a:rPr lang="en-US" sz="1400" dirty="0" err="1">
                <a:solidFill>
                  <a:srgbClr val="0000CC"/>
                </a:solidFill>
              </a:rPr>
              <a:t>Bioresour</a:t>
            </a:r>
            <a:r>
              <a:rPr lang="en-US" sz="1400" dirty="0">
                <a:solidFill>
                  <a:srgbClr val="0000CC"/>
                </a:solidFill>
              </a:rPr>
              <a:t>. Technol.</a:t>
            </a:r>
            <a:r>
              <a:rPr lang="en-US" sz="1400" dirty="0"/>
              <a:t>, 189, 113-20.</a:t>
            </a:r>
          </a:p>
          <a:p>
            <a:pPr marL="457200" indent="-457200" algn="just">
              <a:buFont typeface="+mj-lt"/>
              <a:buAutoNum type="arabicPeriod"/>
            </a:pPr>
            <a:r>
              <a:rPr lang="en-US" sz="1400" dirty="0" err="1"/>
              <a:t>Kotsyurbenko</a:t>
            </a:r>
            <a:r>
              <a:rPr lang="en-US" sz="1400" dirty="0"/>
              <a:t>, O.R., Chin, K.J., </a:t>
            </a:r>
            <a:r>
              <a:rPr lang="en-US" sz="1400" dirty="0" err="1"/>
              <a:t>Glagolev</a:t>
            </a:r>
            <a:r>
              <a:rPr lang="en-US" sz="1400" dirty="0"/>
              <a:t>, M.V., </a:t>
            </a:r>
            <a:r>
              <a:rPr lang="en-US" sz="1400" dirty="0" err="1"/>
              <a:t>Stubner</a:t>
            </a:r>
            <a:r>
              <a:rPr lang="en-US" sz="1400" dirty="0"/>
              <a:t>, S., </a:t>
            </a:r>
            <a:r>
              <a:rPr lang="en-US" sz="1400" dirty="0" err="1"/>
              <a:t>Simankova</a:t>
            </a:r>
            <a:r>
              <a:rPr lang="en-US" sz="1400" dirty="0"/>
              <a:t>, M.V., </a:t>
            </a:r>
            <a:r>
              <a:rPr lang="en-US" sz="1400" dirty="0" err="1"/>
              <a:t>Nozhevnikova</a:t>
            </a:r>
            <a:r>
              <a:rPr lang="en-US" sz="1400" dirty="0"/>
              <a:t>, A.N., Conrad, R. 2004. </a:t>
            </a:r>
            <a:r>
              <a:rPr lang="en-US" sz="1400" dirty="0" err="1"/>
              <a:t>Acetoclastic</a:t>
            </a:r>
            <a:r>
              <a:rPr lang="en-US" sz="1400" dirty="0"/>
              <a:t> and hydrogenotrophic methane production and methanogenic populations in an acidic West-Siberian peat bog. </a:t>
            </a:r>
            <a:r>
              <a:rPr lang="en-US" sz="1400" dirty="0">
                <a:solidFill>
                  <a:srgbClr val="0000CC"/>
                </a:solidFill>
              </a:rPr>
              <a:t>Environ. Microbiol.</a:t>
            </a:r>
            <a:r>
              <a:rPr lang="en-US" sz="1400" dirty="0"/>
              <a:t>, 6(11), 1159-73.</a:t>
            </a:r>
          </a:p>
          <a:p>
            <a:pPr marL="457200" indent="-457200" algn="just">
              <a:buFont typeface="+mj-lt"/>
              <a:buAutoNum type="arabicPeriod"/>
            </a:pPr>
            <a:r>
              <a:rPr lang="en-US" sz="1400" dirty="0" err="1"/>
              <a:t>Siegert</a:t>
            </a:r>
            <a:r>
              <a:rPr lang="en-US" sz="1400" dirty="0"/>
              <a:t>, M., Yates, M.D., </a:t>
            </a:r>
            <a:r>
              <a:rPr lang="en-US" sz="1400" dirty="0" err="1"/>
              <a:t>Spormann</a:t>
            </a:r>
            <a:r>
              <a:rPr lang="en-US" sz="1400" dirty="0"/>
              <a:t>, A.M., Logan, B.E. 2015. </a:t>
            </a:r>
            <a:r>
              <a:rPr lang="en-US" sz="1400" dirty="0" err="1"/>
              <a:t>Methanobacterium</a:t>
            </a:r>
            <a:r>
              <a:rPr lang="en-US" sz="1400" dirty="0"/>
              <a:t> Dominates </a:t>
            </a:r>
            <a:r>
              <a:rPr lang="en-US" sz="1400" dirty="0" err="1"/>
              <a:t>Biocathodic</a:t>
            </a:r>
            <a:r>
              <a:rPr lang="en-US" sz="1400" dirty="0"/>
              <a:t> Archaeal Communities in Methanogenic Microbial Electrolysis Cells. </a:t>
            </a:r>
            <a:r>
              <a:rPr lang="en-US" sz="1400" dirty="0">
                <a:solidFill>
                  <a:srgbClr val="0000CC"/>
                </a:solidFill>
              </a:rPr>
              <a:t>ACS Sustain. Chem. Eng.</a:t>
            </a:r>
            <a:r>
              <a:rPr lang="en-US" sz="1400" dirty="0"/>
              <a:t>, 3(7), 1668-1676.</a:t>
            </a:r>
          </a:p>
        </p:txBody>
      </p:sp>
    </p:spTree>
    <p:extLst>
      <p:ext uri="{BB962C8B-B14F-4D97-AF65-F5344CB8AC3E}">
        <p14:creationId xmlns:p14="http://schemas.microsoft.com/office/powerpoint/2010/main" val="1124929151"/>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5811</TotalTime>
  <Words>3742</Words>
  <Application>Microsoft Office PowerPoint</Application>
  <PresentationFormat>와이드스크린</PresentationFormat>
  <Paragraphs>233</Paragraphs>
  <Slides>17</Slides>
  <Notes>17</Notes>
  <HiddenSlides>0</HiddenSlides>
  <MMClips>0</MMClips>
  <ScaleCrop>false</ScaleCrop>
  <HeadingPairs>
    <vt:vector size="8" baseType="variant">
      <vt:variant>
        <vt:lpstr>사용한 글꼴</vt:lpstr>
      </vt:variant>
      <vt:variant>
        <vt:i4>9</vt:i4>
      </vt:variant>
      <vt:variant>
        <vt:lpstr>테마</vt:lpstr>
      </vt:variant>
      <vt:variant>
        <vt:i4>1</vt:i4>
      </vt:variant>
      <vt:variant>
        <vt:lpstr>포함된 OLE 서버</vt:lpstr>
      </vt:variant>
      <vt:variant>
        <vt:i4>1</vt:i4>
      </vt:variant>
      <vt:variant>
        <vt:lpstr>슬라이드 제목</vt:lpstr>
      </vt:variant>
      <vt:variant>
        <vt:i4>17</vt:i4>
      </vt:variant>
    </vt:vector>
  </HeadingPairs>
  <TitlesOfParts>
    <vt:vector size="28" baseType="lpstr">
      <vt:lpstr>DIN 1451 Mittelschrift</vt:lpstr>
      <vt:lpstr>Helvetica Neue</vt:lpstr>
      <vt:lpstr>맑은 고딕</vt:lpstr>
      <vt:lpstr>Arial</vt:lpstr>
      <vt:lpstr>Arial Rounded MT Bold</vt:lpstr>
      <vt:lpstr>Calibri</vt:lpstr>
      <vt:lpstr>Cambria Math</vt:lpstr>
      <vt:lpstr>Times New Roman</vt:lpstr>
      <vt:lpstr>Wingdings</vt:lpstr>
      <vt:lpstr>Office 테마</vt:lpstr>
      <vt:lpstr>Graph</vt:lpstr>
      <vt:lpstr>PowerPoint 프레젠테이션</vt:lpstr>
      <vt:lpstr>Contents  1. Introduction 2. Methods 3. Results 4. Conclusion</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HYU</dc:creator>
  <cp:lastModifiedBy>전 병훈</cp:lastModifiedBy>
  <cp:revision>312</cp:revision>
  <cp:lastPrinted>2019-07-02T14:37:20Z</cp:lastPrinted>
  <dcterms:created xsi:type="dcterms:W3CDTF">2014-07-02T04:30:08Z</dcterms:created>
  <dcterms:modified xsi:type="dcterms:W3CDTF">2021-07-28T15:00:11Z</dcterms:modified>
</cp:coreProperties>
</file>