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48" r:id="rId3"/>
    <p:sldId id="369" r:id="rId4"/>
    <p:sldId id="266" r:id="rId5"/>
    <p:sldId id="370" r:id="rId6"/>
    <p:sldId id="371" r:id="rId7"/>
    <p:sldId id="351" r:id="rId8"/>
    <p:sldId id="261" r:id="rId9"/>
    <p:sldId id="341" r:id="rId10"/>
    <p:sldId id="342" r:id="rId11"/>
    <p:sldId id="263" r:id="rId12"/>
    <p:sldId id="374" r:id="rId13"/>
    <p:sldId id="352" r:id="rId14"/>
    <p:sldId id="272" r:id="rId15"/>
    <p:sldId id="262" r:id="rId16"/>
    <p:sldId id="353" r:id="rId17"/>
    <p:sldId id="375" r:id="rId18"/>
    <p:sldId id="372" r:id="rId19"/>
    <p:sldId id="354" r:id="rId20"/>
    <p:sldId id="324" r:id="rId21"/>
    <p:sldId id="332" r:id="rId22"/>
    <p:sldId id="377" r:id="rId23"/>
    <p:sldId id="380" r:id="rId24"/>
    <p:sldId id="376" r:id="rId25"/>
    <p:sldId id="381" r:id="rId26"/>
    <p:sldId id="382" r:id="rId27"/>
    <p:sldId id="384" r:id="rId28"/>
    <p:sldId id="383" r:id="rId29"/>
    <p:sldId id="385" r:id="rId30"/>
    <p:sldId id="386" r:id="rId31"/>
    <p:sldId id="387" r:id="rId32"/>
    <p:sldId id="388" r:id="rId33"/>
    <p:sldId id="360" r:id="rId34"/>
    <p:sldId id="362" r:id="rId35"/>
    <p:sldId id="361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50" y="300"/>
      </p:cViewPr>
      <p:guideLst>
        <p:guide orient="horz" pos="2183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05B1AF-E882-4808-B179-AF2CBB0383B6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1BF94-E7BC-4155-A76A-5ECDAFF3B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582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509E61-4D0A-45B0-B9E0-A7EA306EEE0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780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509E61-4D0A-45B0-B9E0-A7EA306EEE0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1631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430316-6672-4E16-A383-B2EA2F2F54B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35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430316-6672-4E16-A383-B2EA2F2F54B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48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430316-6672-4E16-A383-B2EA2F2F54BB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912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0D09B1-425E-4FBB-940D-615869AA1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5A112B1-CBB5-445F-BC6A-66E70D6EC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4C7D7C6-85BC-4A89-A519-D296F9A17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CC7F62-708D-425A-98F2-049413143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6D9C8A-4FED-4E96-81DF-630076C2A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6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707421-D945-43B7-BA1F-329923A36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8393CE-0AE7-4C91-A453-98E088D0D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7B00D4-942B-4F4B-8625-0AA90B262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186C7CC-1F5F-46DB-B6AE-6E6F60212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A57973-BBC3-4E5C-9712-B0BAE320E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560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586064-C0DD-4E17-A2A9-1D0598DE2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F6FE70-583E-43F0-B2F0-103456D56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3D3821-101F-4CEB-8392-D0DE66827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39DAFE-612F-4EE2-A13B-DC118E1E4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AFAF68-0631-4441-87D9-78B6BEC1D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743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B9DCD1-D561-42DA-8CAD-E2C832EFA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D9A2DA-FA6E-4939-B753-DB95E863A6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EA5175A-07B6-49DE-9779-ECDA5174E8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513460E-B927-445D-A30A-17AA5EF74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2C70263-F9DF-4F0C-B07F-B8B699A8B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31DDC4-2746-4F5A-A6D0-6654E2A59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518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A36CCC-BC18-412A-B357-6B0210DF1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F843931-9757-4F4F-8B2E-1FF442BA4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ACB687E-F86E-4ECD-A377-F4A8190A7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46DDB2F-FDC3-432A-8C4A-13A302B8C5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485F72E-6068-4DAC-9F28-009C8CC755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B1F779A-9241-4796-A60E-37E1B8F4C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27F1F01-DEE9-4555-919C-040770703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3314CF1-398A-43D0-804B-319A00E2E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722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B8EDFA-FB66-4D8C-962B-7FDAD8DEC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3922640-08BF-455B-982C-360E9AFE6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0634D10-4E8C-4EFA-BB62-BDAACF39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C1C34AA-83F7-4E95-A008-B5723FC9E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774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8E73E7-14BC-4D9A-8A2A-A8D307A47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2E8ED7-9A9E-4A09-818A-6AF3B8D19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AA8EAC6-DD2F-4BC0-AEE2-E7537A724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353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FC777-1E5E-4A69-9FD8-8F727CED0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CC45FCD-51CB-4528-8565-38FB80881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D0F106E-73FE-4137-B7DB-61AFB8EBEC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753125D-2C9F-4F9B-A425-4BDB7CF57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BE8E191-7835-4EB2-BB34-E728359F8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572710-344F-46C2-94F9-F06ABF4F6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567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09769D-F94D-4827-A31F-0299C2505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A57BA7C-2047-4B85-8F85-584F09854F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0823061-6FFB-4912-B53D-B994D19A61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5371B8F-572E-44FA-A9E7-58C1CED12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14ED54E-05BE-43CB-A647-50DEA8B1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FB028BF-0843-46B9-89D2-DFCAE7DAE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73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CA860C-0A73-471D-90C3-689002499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36F69ED-F110-444E-83F4-D4D4BA92C6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D3A03A-6918-44D4-AC0B-79258B94D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9B67E4-724D-46D3-A0E7-A2D140FCE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383DF7-1D97-4385-AEBE-24B920EC8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935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9C91A36-634F-432C-921D-7966549768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F649389-4548-42EB-8439-994F063F2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4290C22-5E24-4985-B06A-D64561530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A8B681-1BC6-4D22-B3E5-53A1273C1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B7CD98-9186-47E0-A4F8-F57B94B62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979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C5E956B-4062-4388-B2BA-264AF3315A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19203" y="546921"/>
            <a:ext cx="5353594" cy="818093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 dirty="0"/>
              <a:t>Your Title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BF48B68-3234-4613-8840-157B5A27D1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5CC20-9888-4DA9-B6F4-9E1F8AD9A1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05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FAB91A0-5B9A-43D6-AE86-A61227FA6BC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52974" y="2159857"/>
            <a:ext cx="2112114" cy="2111188"/>
          </a:xfrm>
          <a:custGeom>
            <a:avLst/>
            <a:gdLst>
              <a:gd name="connsiteX0" fmla="*/ 1056057 w 2112114"/>
              <a:gd name="connsiteY0" fmla="*/ 544606 h 2111188"/>
              <a:gd name="connsiteX1" fmla="*/ 545069 w 2112114"/>
              <a:gd name="connsiteY1" fmla="*/ 1055594 h 2111188"/>
              <a:gd name="connsiteX2" fmla="*/ 1056057 w 2112114"/>
              <a:gd name="connsiteY2" fmla="*/ 1566582 h 2111188"/>
              <a:gd name="connsiteX3" fmla="*/ 1567045 w 2112114"/>
              <a:gd name="connsiteY3" fmla="*/ 1055594 h 2111188"/>
              <a:gd name="connsiteX4" fmla="*/ 1056057 w 2112114"/>
              <a:gd name="connsiteY4" fmla="*/ 544606 h 2111188"/>
              <a:gd name="connsiteX5" fmla="*/ 1056057 w 2112114"/>
              <a:gd name="connsiteY5" fmla="*/ 0 h 2111188"/>
              <a:gd name="connsiteX6" fmla="*/ 2112114 w 2112114"/>
              <a:gd name="connsiteY6" fmla="*/ 1055594 h 2111188"/>
              <a:gd name="connsiteX7" fmla="*/ 1056057 w 2112114"/>
              <a:gd name="connsiteY7" fmla="*/ 2111188 h 2111188"/>
              <a:gd name="connsiteX8" fmla="*/ 0 w 2112114"/>
              <a:gd name="connsiteY8" fmla="*/ 1055594 h 2111188"/>
              <a:gd name="connsiteX9" fmla="*/ 1056057 w 2112114"/>
              <a:gd name="connsiteY9" fmla="*/ 0 h 2111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12114" h="2111188">
                <a:moveTo>
                  <a:pt x="1056057" y="544606"/>
                </a:moveTo>
                <a:cubicBezTo>
                  <a:pt x="773846" y="544606"/>
                  <a:pt x="545069" y="773383"/>
                  <a:pt x="545069" y="1055594"/>
                </a:cubicBezTo>
                <a:cubicBezTo>
                  <a:pt x="545069" y="1337805"/>
                  <a:pt x="773846" y="1566582"/>
                  <a:pt x="1056057" y="1566582"/>
                </a:cubicBezTo>
                <a:cubicBezTo>
                  <a:pt x="1338268" y="1566582"/>
                  <a:pt x="1567045" y="1337805"/>
                  <a:pt x="1567045" y="1055594"/>
                </a:cubicBezTo>
                <a:cubicBezTo>
                  <a:pt x="1567045" y="773383"/>
                  <a:pt x="1338268" y="544606"/>
                  <a:pt x="1056057" y="544606"/>
                </a:cubicBezTo>
                <a:close/>
                <a:moveTo>
                  <a:pt x="1056057" y="0"/>
                </a:moveTo>
                <a:cubicBezTo>
                  <a:pt x="1639301" y="0"/>
                  <a:pt x="2112114" y="472606"/>
                  <a:pt x="2112114" y="1055594"/>
                </a:cubicBezTo>
                <a:cubicBezTo>
                  <a:pt x="2112114" y="1638582"/>
                  <a:pt x="1639301" y="2111188"/>
                  <a:pt x="1056057" y="2111188"/>
                </a:cubicBezTo>
                <a:cubicBezTo>
                  <a:pt x="472813" y="2111188"/>
                  <a:pt x="0" y="1638582"/>
                  <a:pt x="0" y="1055594"/>
                </a:cubicBezTo>
                <a:cubicBezTo>
                  <a:pt x="0" y="472606"/>
                  <a:pt x="472813" y="0"/>
                  <a:pt x="1056057" y="0"/>
                </a:cubicBezTo>
                <a:close/>
              </a:path>
            </a:pathLst>
          </a:custGeom>
          <a:solidFill>
            <a:schemeClr val="bg2">
              <a:lumMod val="85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3C4A2E1D-E3D3-4435-B2C3-7D47FCA589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39943" y="2159857"/>
            <a:ext cx="2112114" cy="2111188"/>
          </a:xfrm>
          <a:custGeom>
            <a:avLst/>
            <a:gdLst>
              <a:gd name="connsiteX0" fmla="*/ 1056057 w 2112114"/>
              <a:gd name="connsiteY0" fmla="*/ 544606 h 2111188"/>
              <a:gd name="connsiteX1" fmla="*/ 545069 w 2112114"/>
              <a:gd name="connsiteY1" fmla="*/ 1055594 h 2111188"/>
              <a:gd name="connsiteX2" fmla="*/ 1056057 w 2112114"/>
              <a:gd name="connsiteY2" fmla="*/ 1566582 h 2111188"/>
              <a:gd name="connsiteX3" fmla="*/ 1567045 w 2112114"/>
              <a:gd name="connsiteY3" fmla="*/ 1055594 h 2111188"/>
              <a:gd name="connsiteX4" fmla="*/ 1056057 w 2112114"/>
              <a:gd name="connsiteY4" fmla="*/ 544606 h 2111188"/>
              <a:gd name="connsiteX5" fmla="*/ 1056057 w 2112114"/>
              <a:gd name="connsiteY5" fmla="*/ 0 h 2111188"/>
              <a:gd name="connsiteX6" fmla="*/ 2112114 w 2112114"/>
              <a:gd name="connsiteY6" fmla="*/ 1055594 h 2111188"/>
              <a:gd name="connsiteX7" fmla="*/ 1056057 w 2112114"/>
              <a:gd name="connsiteY7" fmla="*/ 2111188 h 2111188"/>
              <a:gd name="connsiteX8" fmla="*/ 0 w 2112114"/>
              <a:gd name="connsiteY8" fmla="*/ 1055594 h 2111188"/>
              <a:gd name="connsiteX9" fmla="*/ 1056057 w 2112114"/>
              <a:gd name="connsiteY9" fmla="*/ 0 h 2111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12114" h="2111188">
                <a:moveTo>
                  <a:pt x="1056057" y="544606"/>
                </a:moveTo>
                <a:cubicBezTo>
                  <a:pt x="773846" y="544606"/>
                  <a:pt x="545069" y="773383"/>
                  <a:pt x="545069" y="1055594"/>
                </a:cubicBezTo>
                <a:cubicBezTo>
                  <a:pt x="545069" y="1337805"/>
                  <a:pt x="773846" y="1566582"/>
                  <a:pt x="1056057" y="1566582"/>
                </a:cubicBezTo>
                <a:cubicBezTo>
                  <a:pt x="1338268" y="1566582"/>
                  <a:pt x="1567045" y="1337805"/>
                  <a:pt x="1567045" y="1055594"/>
                </a:cubicBezTo>
                <a:cubicBezTo>
                  <a:pt x="1567045" y="773383"/>
                  <a:pt x="1338268" y="544606"/>
                  <a:pt x="1056057" y="544606"/>
                </a:cubicBezTo>
                <a:close/>
                <a:moveTo>
                  <a:pt x="1056057" y="0"/>
                </a:moveTo>
                <a:cubicBezTo>
                  <a:pt x="1639301" y="0"/>
                  <a:pt x="2112114" y="472606"/>
                  <a:pt x="2112114" y="1055594"/>
                </a:cubicBezTo>
                <a:cubicBezTo>
                  <a:pt x="2112114" y="1638582"/>
                  <a:pt x="1639301" y="2111188"/>
                  <a:pt x="1056057" y="2111188"/>
                </a:cubicBezTo>
                <a:cubicBezTo>
                  <a:pt x="472813" y="2111188"/>
                  <a:pt x="0" y="1638582"/>
                  <a:pt x="0" y="1055594"/>
                </a:cubicBezTo>
                <a:cubicBezTo>
                  <a:pt x="0" y="472606"/>
                  <a:pt x="472813" y="0"/>
                  <a:pt x="1056057" y="0"/>
                </a:cubicBezTo>
                <a:close/>
              </a:path>
            </a:pathLst>
          </a:custGeom>
          <a:solidFill>
            <a:schemeClr val="bg2">
              <a:lumMod val="85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96FD39A0-F748-492A-98E3-6B513CF734F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526912" y="2159857"/>
            <a:ext cx="2112114" cy="2111188"/>
          </a:xfrm>
          <a:custGeom>
            <a:avLst/>
            <a:gdLst>
              <a:gd name="connsiteX0" fmla="*/ 1056057 w 2112114"/>
              <a:gd name="connsiteY0" fmla="*/ 544606 h 2111188"/>
              <a:gd name="connsiteX1" fmla="*/ 545069 w 2112114"/>
              <a:gd name="connsiteY1" fmla="*/ 1055594 h 2111188"/>
              <a:gd name="connsiteX2" fmla="*/ 1056057 w 2112114"/>
              <a:gd name="connsiteY2" fmla="*/ 1566582 h 2111188"/>
              <a:gd name="connsiteX3" fmla="*/ 1567045 w 2112114"/>
              <a:gd name="connsiteY3" fmla="*/ 1055594 h 2111188"/>
              <a:gd name="connsiteX4" fmla="*/ 1056057 w 2112114"/>
              <a:gd name="connsiteY4" fmla="*/ 544606 h 2111188"/>
              <a:gd name="connsiteX5" fmla="*/ 1056057 w 2112114"/>
              <a:gd name="connsiteY5" fmla="*/ 0 h 2111188"/>
              <a:gd name="connsiteX6" fmla="*/ 2112114 w 2112114"/>
              <a:gd name="connsiteY6" fmla="*/ 1055594 h 2111188"/>
              <a:gd name="connsiteX7" fmla="*/ 1056057 w 2112114"/>
              <a:gd name="connsiteY7" fmla="*/ 2111188 h 2111188"/>
              <a:gd name="connsiteX8" fmla="*/ 0 w 2112114"/>
              <a:gd name="connsiteY8" fmla="*/ 1055594 h 2111188"/>
              <a:gd name="connsiteX9" fmla="*/ 1056057 w 2112114"/>
              <a:gd name="connsiteY9" fmla="*/ 0 h 2111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12114" h="2111188">
                <a:moveTo>
                  <a:pt x="1056057" y="544606"/>
                </a:moveTo>
                <a:cubicBezTo>
                  <a:pt x="773846" y="544606"/>
                  <a:pt x="545069" y="773383"/>
                  <a:pt x="545069" y="1055594"/>
                </a:cubicBezTo>
                <a:cubicBezTo>
                  <a:pt x="545069" y="1337805"/>
                  <a:pt x="773846" y="1566582"/>
                  <a:pt x="1056057" y="1566582"/>
                </a:cubicBezTo>
                <a:cubicBezTo>
                  <a:pt x="1338268" y="1566582"/>
                  <a:pt x="1567045" y="1337805"/>
                  <a:pt x="1567045" y="1055594"/>
                </a:cubicBezTo>
                <a:cubicBezTo>
                  <a:pt x="1567045" y="773383"/>
                  <a:pt x="1338268" y="544606"/>
                  <a:pt x="1056057" y="544606"/>
                </a:cubicBezTo>
                <a:close/>
                <a:moveTo>
                  <a:pt x="1056057" y="0"/>
                </a:moveTo>
                <a:cubicBezTo>
                  <a:pt x="1639301" y="0"/>
                  <a:pt x="2112114" y="472606"/>
                  <a:pt x="2112114" y="1055594"/>
                </a:cubicBezTo>
                <a:cubicBezTo>
                  <a:pt x="2112114" y="1638582"/>
                  <a:pt x="1639301" y="2111188"/>
                  <a:pt x="1056057" y="2111188"/>
                </a:cubicBezTo>
                <a:cubicBezTo>
                  <a:pt x="472813" y="2111188"/>
                  <a:pt x="0" y="1638582"/>
                  <a:pt x="0" y="1055594"/>
                </a:cubicBezTo>
                <a:cubicBezTo>
                  <a:pt x="0" y="472606"/>
                  <a:pt x="472813" y="0"/>
                  <a:pt x="1056057" y="0"/>
                </a:cubicBezTo>
                <a:close/>
              </a:path>
            </a:pathLst>
          </a:custGeom>
          <a:solidFill>
            <a:schemeClr val="bg2">
              <a:lumMod val="85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C5E956B-4062-4388-B2BA-264AF3315A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19203" y="546921"/>
            <a:ext cx="5353594" cy="818093"/>
          </a:xfrm>
        </p:spPr>
        <p:txBody>
          <a:bodyPr>
            <a:normAutofit/>
          </a:bodyPr>
          <a:lstStyle>
            <a:lvl1pPr algn="ctr">
              <a:defRPr sz="4000" b="1"/>
            </a:lvl1pPr>
          </a:lstStyle>
          <a:p>
            <a:r>
              <a:rPr lang="en-US" dirty="0"/>
              <a:t>Your Title Here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65B6F18-1FB6-4710-96BF-D8991F09C4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5CC20-9888-4DA9-B6F4-9E1F8AD9A1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9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ED506A5-619C-4D38-9267-A788DE633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04732E8-E39E-4E01-AED0-016BC6771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B2AF0F-C942-4660-8306-AD1F0C7BB7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5E20E-E4AE-4D62-A5FB-6BF965E43E75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41340C-2BAA-4EF9-A6B8-242EE4DFF2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30A701-C160-4C58-B1F4-2AA636B3E6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856E3-8914-477D-828A-465198A1D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kr/url?sa=i&amp;rct=j&amp;q=&amp;esrc=s&amp;source=images&amp;cd=&amp;cad=rja&amp;uact=8&amp;ved=0ahUKEwiW37ee6anPAhXKmpQKHSzvDagQjRwIBw&amp;url=https://en.wikipedia.org/wiki/Aldo-keto_reductase_family_1,_member_A1&amp;psig=AFQjCNFYjqGk12J5YUcKQiMYQjjc8t_Iiw&amp;ust=1474868976511332" TargetMode="External"/><Relationship Id="rId3" Type="http://schemas.openxmlformats.org/officeDocument/2006/relationships/image" Target="../media/image19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microsoft.com/office/2007/relationships/hdphoto" Target="../media/hdphoto3.wdp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9.emf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26.png"/><Relationship Id="rId5" Type="http://schemas.openxmlformats.org/officeDocument/2006/relationships/image" Target="../media/image28.wmf"/><Relationship Id="rId10" Type="http://schemas.openxmlformats.org/officeDocument/2006/relationships/image" Target="../media/image25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32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0.png"/><Relationship Id="rId7" Type="http://schemas.microsoft.com/office/2007/relationships/hdphoto" Target="../media/hdphoto6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microsoft.com/office/2007/relationships/hdphoto" Target="../media/hdphoto5.wdp"/><Relationship Id="rId9" Type="http://schemas.microsoft.com/office/2007/relationships/hdphoto" Target="../media/hdphoto7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jpeg"/><Relationship Id="rId3" Type="http://schemas.openxmlformats.org/officeDocument/2006/relationships/image" Target="../media/image61.emf"/><Relationship Id="rId7" Type="http://schemas.openxmlformats.org/officeDocument/2006/relationships/image" Target="../media/image65.jpeg"/><Relationship Id="rId12" Type="http://schemas.openxmlformats.org/officeDocument/2006/relationships/image" Target="../media/image7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jpeg"/><Relationship Id="rId11" Type="http://schemas.openxmlformats.org/officeDocument/2006/relationships/image" Target="../media/image69.pn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B4E2F208-539B-4447-ADF5-2423BEBA1BD4}"/>
              </a:ext>
            </a:extLst>
          </p:cNvPr>
          <p:cNvSpPr txBox="1">
            <a:spLocks/>
          </p:cNvSpPr>
          <p:nvPr/>
        </p:nvSpPr>
        <p:spPr>
          <a:xfrm>
            <a:off x="0" y="1995218"/>
            <a:ext cx="6865257" cy="24122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latinLnBrk="1">
              <a:lnSpc>
                <a:spcPct val="200000"/>
              </a:lnSpc>
              <a:spcAft>
                <a:spcPts val="1000"/>
              </a:spcAft>
            </a:pPr>
            <a:r>
              <a:rPr lang="en-US" altLang="ko-KR" sz="2400" b="1" dirty="0">
                <a:solidFill>
                  <a:srgbClr val="222222"/>
                </a:solidFill>
                <a:latin typeface="210 앱굴림 L"/>
                <a:ea typeface="G마켓 산스 Bold" panose="02000000000000000000" pitchFamily="50" charset="-127"/>
              </a:rPr>
              <a:t>Electricity-driven microbial platform chemical production</a:t>
            </a:r>
          </a:p>
        </p:txBody>
      </p:sp>
      <p:pic>
        <p:nvPicPr>
          <p:cNvPr id="7" name="그림 개체 틀 2">
            <a:extLst>
              <a:ext uri="{FF2B5EF4-FFF2-40B4-BE49-F238E27FC236}">
                <a16:creationId xmlns:a16="http://schemas.microsoft.com/office/drawing/2014/main" id="{1F1A787F-94DF-40E5-BC94-96332243165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4" t="-374" r="25168" b="374"/>
          <a:stretch/>
        </p:blipFill>
        <p:spPr>
          <a:xfrm>
            <a:off x="6444343" y="-32717"/>
            <a:ext cx="5747657" cy="68995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4A19884-B840-4F90-B42E-4180B5CD1EEA}"/>
              </a:ext>
            </a:extLst>
          </p:cNvPr>
          <p:cNvSpPr txBox="1"/>
          <p:nvPr/>
        </p:nvSpPr>
        <p:spPr>
          <a:xfrm>
            <a:off x="2743534" y="5123879"/>
            <a:ext cx="362669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210 앱굴림 L"/>
                <a:ea typeface="G마켓 산스 Medium" panose="02000000000000000000" pitchFamily="50" charset="-127"/>
              </a:rPr>
              <a:t>Changman Kim</a:t>
            </a:r>
          </a:p>
          <a:p>
            <a:pPr algn="r"/>
            <a:endParaRPr lang="en-US" sz="1400" dirty="0">
              <a:latin typeface="210 앱굴림 L"/>
              <a:ea typeface="G마켓 산스 Medium" panose="02000000000000000000" pitchFamily="50" charset="-127"/>
            </a:endParaRPr>
          </a:p>
          <a:p>
            <a:pPr algn="r"/>
            <a:endParaRPr lang="en-US" sz="1400" dirty="0">
              <a:latin typeface="210 앱굴림 L"/>
              <a:ea typeface="G마켓 산스 Medium" panose="02000000000000000000" pitchFamily="50" charset="-127"/>
            </a:endParaRPr>
          </a:p>
          <a:p>
            <a:pPr algn="r"/>
            <a:r>
              <a:rPr lang="en-US" sz="1400" dirty="0">
                <a:latin typeface="210 앱굴림 L"/>
                <a:ea typeface="G마켓 산스 Medium" panose="02000000000000000000" pitchFamily="50" charset="-127"/>
              </a:rPr>
              <a:t>Dept. Biotechnology and Bioengineering</a:t>
            </a:r>
          </a:p>
          <a:p>
            <a:pPr algn="r"/>
            <a:r>
              <a:rPr lang="en-US" sz="1400" dirty="0">
                <a:latin typeface="210 앱굴림 L"/>
                <a:ea typeface="G마켓 산스 Medium" panose="02000000000000000000" pitchFamily="50" charset="-127"/>
              </a:rPr>
              <a:t>Chonnam National University</a:t>
            </a:r>
          </a:p>
        </p:txBody>
      </p:sp>
      <p:pic>
        <p:nvPicPr>
          <p:cNvPr id="1026" name="Picture 2" descr="전남대학교 로고">
            <a:extLst>
              <a:ext uri="{FF2B5EF4-FFF2-40B4-BE49-F238E27FC236}">
                <a16:creationId xmlns:a16="http://schemas.microsoft.com/office/drawing/2014/main" id="{04095683-E233-4095-956A-5DE9C896B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0" y="56506"/>
            <a:ext cx="2387012" cy="7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an Endgame Captain America bust Sokovia? - Battles - Comic Vine">
            <a:extLst>
              <a:ext uri="{FF2B5EF4-FFF2-40B4-BE49-F238E27FC236}">
                <a16:creationId xmlns:a16="http://schemas.microsoft.com/office/drawing/2014/main" id="{1B7B08A9-714B-4971-BC9F-7A4BEA564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393" y="4019277"/>
            <a:ext cx="3668373" cy="257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215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9BB05D8-3462-4EA5-9E39-3D297DC85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0" y="0"/>
            <a:ext cx="120473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430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9" name="직선 화살표 연결선 108">
            <a:extLst>
              <a:ext uri="{FF2B5EF4-FFF2-40B4-BE49-F238E27FC236}">
                <a16:creationId xmlns:a16="http://schemas.microsoft.com/office/drawing/2014/main" id="{17AA5FF1-FB3A-4C89-AD4D-88D158DBCFE5}"/>
              </a:ext>
            </a:extLst>
          </p:cNvPr>
          <p:cNvCxnSpPr/>
          <p:nvPr/>
        </p:nvCxnSpPr>
        <p:spPr>
          <a:xfrm>
            <a:off x="6835323" y="1659508"/>
            <a:ext cx="226988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57">
            <a:extLst>
              <a:ext uri="{FF2B5EF4-FFF2-40B4-BE49-F238E27FC236}">
                <a16:creationId xmlns:a16="http://schemas.microsoft.com/office/drawing/2014/main" id="{5F0C3B4B-138A-4A35-B5C6-D734AB0C93E5}"/>
              </a:ext>
            </a:extLst>
          </p:cNvPr>
          <p:cNvCxnSpPr/>
          <p:nvPr/>
        </p:nvCxnSpPr>
        <p:spPr>
          <a:xfrm flipV="1">
            <a:off x="1825622" y="3842113"/>
            <a:ext cx="0" cy="929341"/>
          </a:xfrm>
          <a:prstGeom prst="line">
            <a:avLst/>
          </a:prstGeom>
          <a:ln w="3492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자유형 58">
            <a:extLst>
              <a:ext uri="{FF2B5EF4-FFF2-40B4-BE49-F238E27FC236}">
                <a16:creationId xmlns:a16="http://schemas.microsoft.com/office/drawing/2014/main" id="{B1F5773B-598F-492A-8999-47A90884CCC8}"/>
              </a:ext>
            </a:extLst>
          </p:cNvPr>
          <p:cNvSpPr/>
          <p:nvPr/>
        </p:nvSpPr>
        <p:spPr>
          <a:xfrm>
            <a:off x="1812496" y="3096607"/>
            <a:ext cx="2123891" cy="1660333"/>
          </a:xfrm>
          <a:custGeom>
            <a:avLst/>
            <a:gdLst>
              <a:gd name="connsiteX0" fmla="*/ 0 w 2448560"/>
              <a:gd name="connsiteY0" fmla="*/ 1649403 h 1660333"/>
              <a:gd name="connsiteX1" fmla="*/ 294640 w 2448560"/>
              <a:gd name="connsiteY1" fmla="*/ 1618923 h 1660333"/>
              <a:gd name="connsiteX2" fmla="*/ 629920 w 2448560"/>
              <a:gd name="connsiteY2" fmla="*/ 1314123 h 1660333"/>
              <a:gd name="connsiteX3" fmla="*/ 934720 w 2448560"/>
              <a:gd name="connsiteY3" fmla="*/ 846763 h 1660333"/>
              <a:gd name="connsiteX4" fmla="*/ 1188720 w 2448560"/>
              <a:gd name="connsiteY4" fmla="*/ 369243 h 1660333"/>
              <a:gd name="connsiteX5" fmla="*/ 1402080 w 2448560"/>
              <a:gd name="connsiteY5" fmla="*/ 105083 h 1660333"/>
              <a:gd name="connsiteX6" fmla="*/ 1666240 w 2448560"/>
              <a:gd name="connsiteY6" fmla="*/ 3483 h 1660333"/>
              <a:gd name="connsiteX7" fmla="*/ 1950720 w 2448560"/>
              <a:gd name="connsiteY7" fmla="*/ 216843 h 1660333"/>
              <a:gd name="connsiteX8" fmla="*/ 2153920 w 2448560"/>
              <a:gd name="connsiteY8" fmla="*/ 531803 h 1660333"/>
              <a:gd name="connsiteX9" fmla="*/ 2336800 w 2448560"/>
              <a:gd name="connsiteY9" fmla="*/ 724843 h 1660333"/>
              <a:gd name="connsiteX10" fmla="*/ 2448560 w 2448560"/>
              <a:gd name="connsiteY10" fmla="*/ 765483 h 166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8560" h="1660333">
                <a:moveTo>
                  <a:pt x="0" y="1649403"/>
                </a:moveTo>
                <a:cubicBezTo>
                  <a:pt x="94826" y="1662103"/>
                  <a:pt x="189653" y="1674803"/>
                  <a:pt x="294640" y="1618923"/>
                </a:cubicBezTo>
                <a:cubicBezTo>
                  <a:pt x="399627" y="1563043"/>
                  <a:pt x="523240" y="1442816"/>
                  <a:pt x="629920" y="1314123"/>
                </a:cubicBezTo>
                <a:cubicBezTo>
                  <a:pt x="736600" y="1185430"/>
                  <a:pt x="841587" y="1004243"/>
                  <a:pt x="934720" y="846763"/>
                </a:cubicBezTo>
                <a:cubicBezTo>
                  <a:pt x="1027853" y="689283"/>
                  <a:pt x="1110827" y="492856"/>
                  <a:pt x="1188720" y="369243"/>
                </a:cubicBezTo>
                <a:cubicBezTo>
                  <a:pt x="1266613" y="245630"/>
                  <a:pt x="1322493" y="166043"/>
                  <a:pt x="1402080" y="105083"/>
                </a:cubicBezTo>
                <a:cubicBezTo>
                  <a:pt x="1481667" y="44123"/>
                  <a:pt x="1574800" y="-15144"/>
                  <a:pt x="1666240" y="3483"/>
                </a:cubicBezTo>
                <a:cubicBezTo>
                  <a:pt x="1757680" y="22110"/>
                  <a:pt x="1869440" y="128790"/>
                  <a:pt x="1950720" y="216843"/>
                </a:cubicBezTo>
                <a:cubicBezTo>
                  <a:pt x="2032000" y="304896"/>
                  <a:pt x="2089573" y="447136"/>
                  <a:pt x="2153920" y="531803"/>
                </a:cubicBezTo>
                <a:cubicBezTo>
                  <a:pt x="2218267" y="616470"/>
                  <a:pt x="2287693" y="685896"/>
                  <a:pt x="2336800" y="724843"/>
                </a:cubicBezTo>
                <a:cubicBezTo>
                  <a:pt x="2385907" y="763790"/>
                  <a:pt x="2417233" y="764636"/>
                  <a:pt x="2448560" y="765483"/>
                </a:cubicBezTo>
              </a:path>
            </a:pathLst>
          </a:custGeom>
          <a:noFill/>
          <a:ln w="31750">
            <a:solidFill>
              <a:srgbClr val="0000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cxnSp>
        <p:nvCxnSpPr>
          <p:cNvPr id="7" name="직선 연결선 59">
            <a:extLst>
              <a:ext uri="{FF2B5EF4-FFF2-40B4-BE49-F238E27FC236}">
                <a16:creationId xmlns:a16="http://schemas.microsoft.com/office/drawing/2014/main" id="{9BECC5D0-F1FE-4F7C-BB55-833AD040BB92}"/>
              </a:ext>
            </a:extLst>
          </p:cNvPr>
          <p:cNvCxnSpPr/>
          <p:nvPr/>
        </p:nvCxnSpPr>
        <p:spPr>
          <a:xfrm>
            <a:off x="1091832" y="3848892"/>
            <a:ext cx="717735" cy="1"/>
          </a:xfrm>
          <a:prstGeom prst="line">
            <a:avLst/>
          </a:prstGeom>
          <a:ln w="317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62">
            <a:extLst>
              <a:ext uri="{FF2B5EF4-FFF2-40B4-BE49-F238E27FC236}">
                <a16:creationId xmlns:a16="http://schemas.microsoft.com/office/drawing/2014/main" id="{B4DED80B-CA16-4A3C-AC10-7958B6E61CB9}"/>
              </a:ext>
            </a:extLst>
          </p:cNvPr>
          <p:cNvSpPr/>
          <p:nvPr/>
        </p:nvSpPr>
        <p:spPr>
          <a:xfrm>
            <a:off x="1230166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9" name="타원 63">
            <a:extLst>
              <a:ext uri="{FF2B5EF4-FFF2-40B4-BE49-F238E27FC236}">
                <a16:creationId xmlns:a16="http://schemas.microsoft.com/office/drawing/2014/main" id="{09B59FCD-967B-40B7-9AB7-0EF44EA70918}"/>
              </a:ext>
            </a:extLst>
          </p:cNvPr>
          <p:cNvSpPr/>
          <p:nvPr/>
        </p:nvSpPr>
        <p:spPr>
          <a:xfrm>
            <a:off x="1453535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0" name="타원 64">
            <a:extLst>
              <a:ext uri="{FF2B5EF4-FFF2-40B4-BE49-F238E27FC236}">
                <a16:creationId xmlns:a16="http://schemas.microsoft.com/office/drawing/2014/main" id="{E633176D-E5C8-4FA3-95AD-068139D0C8CC}"/>
              </a:ext>
            </a:extLst>
          </p:cNvPr>
          <p:cNvSpPr/>
          <p:nvPr/>
        </p:nvSpPr>
        <p:spPr>
          <a:xfrm>
            <a:off x="1678734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BD1994-1C39-4421-8265-68EEFDB81593}"/>
              </a:ext>
            </a:extLst>
          </p:cNvPr>
          <p:cNvSpPr txBox="1"/>
          <p:nvPr/>
        </p:nvSpPr>
        <p:spPr>
          <a:xfrm>
            <a:off x="4001809" y="4316389"/>
            <a:ext cx="769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7030A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Product</a:t>
            </a:r>
            <a:endParaRPr lang="ko-KR" altLang="en-US" sz="1100" b="1" baseline="-25000" dirty="0">
              <a:solidFill>
                <a:srgbClr val="7030A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66">
            <a:extLst>
              <a:ext uri="{FF2B5EF4-FFF2-40B4-BE49-F238E27FC236}">
                <a16:creationId xmlns:a16="http://schemas.microsoft.com/office/drawing/2014/main" id="{999AC017-5924-46AA-B087-D694B3652187}"/>
              </a:ext>
            </a:extLst>
          </p:cNvPr>
          <p:cNvCxnSpPr/>
          <p:nvPr/>
        </p:nvCxnSpPr>
        <p:spPr>
          <a:xfrm>
            <a:off x="1072450" y="2605510"/>
            <a:ext cx="0" cy="2664296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67">
            <a:extLst>
              <a:ext uri="{FF2B5EF4-FFF2-40B4-BE49-F238E27FC236}">
                <a16:creationId xmlns:a16="http://schemas.microsoft.com/office/drawing/2014/main" id="{713D4F8F-C85E-498D-A0E8-7DD9D6135E8D}"/>
              </a:ext>
            </a:extLst>
          </p:cNvPr>
          <p:cNvCxnSpPr/>
          <p:nvPr/>
        </p:nvCxnSpPr>
        <p:spPr>
          <a:xfrm>
            <a:off x="1062290" y="5297020"/>
            <a:ext cx="41760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4BBDF92-C45C-43C9-B03D-915A63718F2F}"/>
              </a:ext>
            </a:extLst>
          </p:cNvPr>
          <p:cNvSpPr txBox="1"/>
          <p:nvPr/>
        </p:nvSpPr>
        <p:spPr>
          <a:xfrm>
            <a:off x="1075868" y="3216020"/>
            <a:ext cx="8067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Reactant</a:t>
            </a:r>
          </a:p>
        </p:txBody>
      </p:sp>
      <p:cxnSp>
        <p:nvCxnSpPr>
          <p:cNvPr id="15" name="직선 연결선 71">
            <a:extLst>
              <a:ext uri="{FF2B5EF4-FFF2-40B4-BE49-F238E27FC236}">
                <a16:creationId xmlns:a16="http://schemas.microsoft.com/office/drawing/2014/main" id="{36AE5E9B-97D5-4E1C-8A3D-555ECA79CF6E}"/>
              </a:ext>
            </a:extLst>
          </p:cNvPr>
          <p:cNvCxnSpPr/>
          <p:nvPr/>
        </p:nvCxnSpPr>
        <p:spPr>
          <a:xfrm>
            <a:off x="1060977" y="4756940"/>
            <a:ext cx="4032000" cy="0"/>
          </a:xfrm>
          <a:prstGeom prst="line">
            <a:avLst/>
          </a:prstGeom>
          <a:ln w="12700">
            <a:solidFill>
              <a:srgbClr val="1106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8ACC668-CF7D-4D1C-A7DB-D812FF084036}"/>
              </a:ext>
            </a:extLst>
          </p:cNvPr>
          <p:cNvSpPr txBox="1"/>
          <p:nvPr/>
        </p:nvSpPr>
        <p:spPr>
          <a:xfrm rot="16200000">
            <a:off x="-155293" y="3911607"/>
            <a:ext cx="215757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Internal (or free) energy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7" name="타원 74">
            <a:extLst>
              <a:ext uri="{FF2B5EF4-FFF2-40B4-BE49-F238E27FC236}">
                <a16:creationId xmlns:a16="http://schemas.microsoft.com/office/drawing/2014/main" id="{AD7DB48E-B2F6-4CF2-96EC-716D3FC96517}"/>
              </a:ext>
            </a:extLst>
          </p:cNvPr>
          <p:cNvSpPr/>
          <p:nvPr/>
        </p:nvSpPr>
        <p:spPr>
          <a:xfrm>
            <a:off x="4103849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8" name="타원 75">
            <a:extLst>
              <a:ext uri="{FF2B5EF4-FFF2-40B4-BE49-F238E27FC236}">
                <a16:creationId xmlns:a16="http://schemas.microsoft.com/office/drawing/2014/main" id="{E7B5ADD8-5858-4B78-8B4F-3C89E43B0D1E}"/>
              </a:ext>
            </a:extLst>
          </p:cNvPr>
          <p:cNvSpPr/>
          <p:nvPr/>
        </p:nvSpPr>
        <p:spPr>
          <a:xfrm>
            <a:off x="4134314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9" name="타원 76">
            <a:extLst>
              <a:ext uri="{FF2B5EF4-FFF2-40B4-BE49-F238E27FC236}">
                <a16:creationId xmlns:a16="http://schemas.microsoft.com/office/drawing/2014/main" id="{D2DCC78F-5005-4B23-81A4-EE67D40D1ED1}"/>
              </a:ext>
            </a:extLst>
          </p:cNvPr>
          <p:cNvSpPr/>
          <p:nvPr/>
        </p:nvSpPr>
        <p:spPr>
          <a:xfrm>
            <a:off x="424541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0" name="타원 77">
            <a:extLst>
              <a:ext uri="{FF2B5EF4-FFF2-40B4-BE49-F238E27FC236}">
                <a16:creationId xmlns:a16="http://schemas.microsoft.com/office/drawing/2014/main" id="{F8A985F9-A0AE-4B7C-92CB-3B71FEEED015}"/>
              </a:ext>
            </a:extLst>
          </p:cNvPr>
          <p:cNvSpPr/>
          <p:nvPr/>
        </p:nvSpPr>
        <p:spPr>
          <a:xfrm>
            <a:off x="435752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1" name="타원 78">
            <a:extLst>
              <a:ext uri="{FF2B5EF4-FFF2-40B4-BE49-F238E27FC236}">
                <a16:creationId xmlns:a16="http://schemas.microsoft.com/office/drawing/2014/main" id="{DE2910BD-78B4-4E43-BBF2-37DDB6F06D52}"/>
              </a:ext>
            </a:extLst>
          </p:cNvPr>
          <p:cNvSpPr/>
          <p:nvPr/>
        </p:nvSpPr>
        <p:spPr>
          <a:xfrm>
            <a:off x="446963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2" name="타원 79">
            <a:extLst>
              <a:ext uri="{FF2B5EF4-FFF2-40B4-BE49-F238E27FC236}">
                <a16:creationId xmlns:a16="http://schemas.microsoft.com/office/drawing/2014/main" id="{9F24DA7B-BBAD-48B6-A140-C2837A948A0A}"/>
              </a:ext>
            </a:extLst>
          </p:cNvPr>
          <p:cNvSpPr/>
          <p:nvPr/>
        </p:nvSpPr>
        <p:spPr>
          <a:xfrm>
            <a:off x="4594038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3" name="자유형 81">
            <a:extLst>
              <a:ext uri="{FF2B5EF4-FFF2-40B4-BE49-F238E27FC236}">
                <a16:creationId xmlns:a16="http://schemas.microsoft.com/office/drawing/2014/main" id="{E9301256-B0EB-43CA-873B-4F228CC1B450}"/>
              </a:ext>
            </a:extLst>
          </p:cNvPr>
          <p:cNvSpPr/>
          <p:nvPr/>
        </p:nvSpPr>
        <p:spPr>
          <a:xfrm>
            <a:off x="7984708" y="2630149"/>
            <a:ext cx="2025869" cy="2148417"/>
          </a:xfrm>
          <a:custGeom>
            <a:avLst/>
            <a:gdLst>
              <a:gd name="connsiteX0" fmla="*/ 0 w 2448560"/>
              <a:gd name="connsiteY0" fmla="*/ 1649403 h 1660333"/>
              <a:gd name="connsiteX1" fmla="*/ 294640 w 2448560"/>
              <a:gd name="connsiteY1" fmla="*/ 1618923 h 1660333"/>
              <a:gd name="connsiteX2" fmla="*/ 629920 w 2448560"/>
              <a:gd name="connsiteY2" fmla="*/ 1314123 h 1660333"/>
              <a:gd name="connsiteX3" fmla="*/ 934720 w 2448560"/>
              <a:gd name="connsiteY3" fmla="*/ 846763 h 1660333"/>
              <a:gd name="connsiteX4" fmla="*/ 1188720 w 2448560"/>
              <a:gd name="connsiteY4" fmla="*/ 369243 h 1660333"/>
              <a:gd name="connsiteX5" fmla="*/ 1402080 w 2448560"/>
              <a:gd name="connsiteY5" fmla="*/ 105083 h 1660333"/>
              <a:gd name="connsiteX6" fmla="*/ 1666240 w 2448560"/>
              <a:gd name="connsiteY6" fmla="*/ 3483 h 1660333"/>
              <a:gd name="connsiteX7" fmla="*/ 1950720 w 2448560"/>
              <a:gd name="connsiteY7" fmla="*/ 216843 h 1660333"/>
              <a:gd name="connsiteX8" fmla="*/ 2153920 w 2448560"/>
              <a:gd name="connsiteY8" fmla="*/ 531803 h 1660333"/>
              <a:gd name="connsiteX9" fmla="*/ 2336800 w 2448560"/>
              <a:gd name="connsiteY9" fmla="*/ 724843 h 1660333"/>
              <a:gd name="connsiteX10" fmla="*/ 2448560 w 2448560"/>
              <a:gd name="connsiteY10" fmla="*/ 765483 h 166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8560" h="1660333">
                <a:moveTo>
                  <a:pt x="0" y="1649403"/>
                </a:moveTo>
                <a:cubicBezTo>
                  <a:pt x="94826" y="1662103"/>
                  <a:pt x="189653" y="1674803"/>
                  <a:pt x="294640" y="1618923"/>
                </a:cubicBezTo>
                <a:cubicBezTo>
                  <a:pt x="399627" y="1563043"/>
                  <a:pt x="523240" y="1442816"/>
                  <a:pt x="629920" y="1314123"/>
                </a:cubicBezTo>
                <a:cubicBezTo>
                  <a:pt x="736600" y="1185430"/>
                  <a:pt x="841587" y="1004243"/>
                  <a:pt x="934720" y="846763"/>
                </a:cubicBezTo>
                <a:cubicBezTo>
                  <a:pt x="1027853" y="689283"/>
                  <a:pt x="1110827" y="492856"/>
                  <a:pt x="1188720" y="369243"/>
                </a:cubicBezTo>
                <a:cubicBezTo>
                  <a:pt x="1266613" y="245630"/>
                  <a:pt x="1322493" y="166043"/>
                  <a:pt x="1402080" y="105083"/>
                </a:cubicBezTo>
                <a:cubicBezTo>
                  <a:pt x="1481667" y="44123"/>
                  <a:pt x="1574800" y="-15144"/>
                  <a:pt x="1666240" y="3483"/>
                </a:cubicBezTo>
                <a:cubicBezTo>
                  <a:pt x="1757680" y="22110"/>
                  <a:pt x="1869440" y="128790"/>
                  <a:pt x="1950720" y="216843"/>
                </a:cubicBezTo>
                <a:cubicBezTo>
                  <a:pt x="2032000" y="304896"/>
                  <a:pt x="2089573" y="447136"/>
                  <a:pt x="2153920" y="531803"/>
                </a:cubicBezTo>
                <a:cubicBezTo>
                  <a:pt x="2218267" y="616470"/>
                  <a:pt x="2287693" y="685896"/>
                  <a:pt x="2336800" y="724843"/>
                </a:cubicBezTo>
                <a:cubicBezTo>
                  <a:pt x="2385907" y="763790"/>
                  <a:pt x="2417233" y="764636"/>
                  <a:pt x="2448560" y="765483"/>
                </a:cubicBezTo>
              </a:path>
            </a:pathLst>
          </a:custGeom>
          <a:noFill/>
          <a:ln w="317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cxnSp>
        <p:nvCxnSpPr>
          <p:cNvPr id="24" name="직선 연결선 82">
            <a:extLst>
              <a:ext uri="{FF2B5EF4-FFF2-40B4-BE49-F238E27FC236}">
                <a16:creationId xmlns:a16="http://schemas.microsoft.com/office/drawing/2014/main" id="{AED4202C-1F4C-4A2F-B690-7BF23C728264}"/>
              </a:ext>
            </a:extLst>
          </p:cNvPr>
          <p:cNvCxnSpPr/>
          <p:nvPr/>
        </p:nvCxnSpPr>
        <p:spPr>
          <a:xfrm>
            <a:off x="7402356" y="4784587"/>
            <a:ext cx="717735" cy="1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타원 24">
            <a:extLst>
              <a:ext uri="{FF2B5EF4-FFF2-40B4-BE49-F238E27FC236}">
                <a16:creationId xmlns:a16="http://schemas.microsoft.com/office/drawing/2014/main" id="{CCD64B62-9E58-4AB7-A390-039D21D88694}"/>
              </a:ext>
            </a:extLst>
          </p:cNvPr>
          <p:cNvSpPr/>
          <p:nvPr/>
        </p:nvSpPr>
        <p:spPr>
          <a:xfrm>
            <a:off x="7579602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5887F569-EBAF-4211-9651-4AD8A383571E}"/>
              </a:ext>
            </a:extLst>
          </p:cNvPr>
          <p:cNvSpPr/>
          <p:nvPr/>
        </p:nvSpPr>
        <p:spPr>
          <a:xfrm>
            <a:off x="7802971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07342E63-6FEB-48E4-A7BC-5BC2FE16B852}"/>
              </a:ext>
            </a:extLst>
          </p:cNvPr>
          <p:cNvSpPr/>
          <p:nvPr/>
        </p:nvSpPr>
        <p:spPr>
          <a:xfrm>
            <a:off x="8028170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8F16FFC-F08B-4639-9FA2-1F67ABF9DDED}"/>
              </a:ext>
            </a:extLst>
          </p:cNvPr>
          <p:cNvSpPr txBox="1"/>
          <p:nvPr/>
        </p:nvSpPr>
        <p:spPr>
          <a:xfrm>
            <a:off x="10093226" y="2945805"/>
            <a:ext cx="769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Product</a:t>
            </a:r>
            <a:endParaRPr lang="ko-KR" altLang="en-US" sz="1100" b="1" baseline="-25000" dirty="0">
              <a:solidFill>
                <a:srgbClr val="FF000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AB30D0AD-2659-4577-9D4C-A2D9F00BB5E2}"/>
              </a:ext>
            </a:extLst>
          </p:cNvPr>
          <p:cNvCxnSpPr/>
          <p:nvPr/>
        </p:nvCxnSpPr>
        <p:spPr>
          <a:xfrm>
            <a:off x="7319327" y="2630149"/>
            <a:ext cx="0" cy="2664296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8439BA4-A06F-4ED2-965A-992029BC3FAA}"/>
              </a:ext>
            </a:extLst>
          </p:cNvPr>
          <p:cNvCxnSpPr/>
          <p:nvPr/>
        </p:nvCxnSpPr>
        <p:spPr>
          <a:xfrm>
            <a:off x="7319791" y="5321659"/>
            <a:ext cx="41760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2D5CC2E1-E053-4419-B1C9-14E96BFD76AF}"/>
              </a:ext>
            </a:extLst>
          </p:cNvPr>
          <p:cNvSpPr txBox="1"/>
          <p:nvPr/>
        </p:nvSpPr>
        <p:spPr>
          <a:xfrm>
            <a:off x="7411727" y="4179550"/>
            <a:ext cx="8067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C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Reactant</a:t>
            </a:r>
            <a:endParaRPr lang="ko-KR" altLang="en-US" sz="1100" b="1" baseline="-25000" dirty="0">
              <a:solidFill>
                <a:srgbClr val="FFC00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32" name="직선 연결선 95">
            <a:extLst>
              <a:ext uri="{FF2B5EF4-FFF2-40B4-BE49-F238E27FC236}">
                <a16:creationId xmlns:a16="http://schemas.microsoft.com/office/drawing/2014/main" id="{8940D3FD-7001-4230-8987-7C063D0C3C4D}"/>
              </a:ext>
            </a:extLst>
          </p:cNvPr>
          <p:cNvCxnSpPr/>
          <p:nvPr/>
        </p:nvCxnSpPr>
        <p:spPr>
          <a:xfrm>
            <a:off x="7321646" y="4790389"/>
            <a:ext cx="4032000" cy="0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1CB10BA-19E6-4EDC-8E15-BD4C65147E39}"/>
              </a:ext>
            </a:extLst>
          </p:cNvPr>
          <p:cNvSpPr txBox="1"/>
          <p:nvPr/>
        </p:nvSpPr>
        <p:spPr>
          <a:xfrm>
            <a:off x="1784050" y="4042772"/>
            <a:ext cx="153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Thermo-</a:t>
            </a:r>
          </a:p>
          <a:p>
            <a:r>
              <a:rPr lang="en-US" altLang="ko-KR" sz="1600" b="1" dirty="0">
                <a:solidFill>
                  <a:srgbClr val="FF0000"/>
                </a:solidFill>
              </a:rPr>
              <a:t>dynamic barrier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34" name="타원 54">
            <a:extLst>
              <a:ext uri="{FF2B5EF4-FFF2-40B4-BE49-F238E27FC236}">
                <a16:creationId xmlns:a16="http://schemas.microsoft.com/office/drawing/2014/main" id="{BF89DB28-0C54-4C27-8213-1E9FF85D49B9}"/>
              </a:ext>
            </a:extLst>
          </p:cNvPr>
          <p:cNvSpPr/>
          <p:nvPr/>
        </p:nvSpPr>
        <p:spPr>
          <a:xfrm>
            <a:off x="10254895" y="3307420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5" name="타원 108">
            <a:extLst>
              <a:ext uri="{FF2B5EF4-FFF2-40B4-BE49-F238E27FC236}">
                <a16:creationId xmlns:a16="http://schemas.microsoft.com/office/drawing/2014/main" id="{92FB1967-070C-4CFE-90AA-B1B132093661}"/>
              </a:ext>
            </a:extLst>
          </p:cNvPr>
          <p:cNvSpPr/>
          <p:nvPr/>
        </p:nvSpPr>
        <p:spPr>
          <a:xfrm>
            <a:off x="10563624" y="3306459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B797FD-9A55-4D9C-BEA8-FBF68D8E7ABF}"/>
              </a:ext>
            </a:extLst>
          </p:cNvPr>
          <p:cNvSpPr txBox="1"/>
          <p:nvPr/>
        </p:nvSpPr>
        <p:spPr>
          <a:xfrm>
            <a:off x="2072504" y="5306964"/>
            <a:ext cx="1672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Reaction progress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7010E04-CC5F-40A2-917F-06AF5C71505E}"/>
              </a:ext>
            </a:extLst>
          </p:cNvPr>
          <p:cNvSpPr txBox="1"/>
          <p:nvPr/>
        </p:nvSpPr>
        <p:spPr>
          <a:xfrm>
            <a:off x="8531850" y="5294534"/>
            <a:ext cx="1672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Reaction progress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cxnSp>
        <p:nvCxnSpPr>
          <p:cNvPr id="38" name="직선 연결선 57">
            <a:extLst>
              <a:ext uri="{FF2B5EF4-FFF2-40B4-BE49-F238E27FC236}">
                <a16:creationId xmlns:a16="http://schemas.microsoft.com/office/drawing/2014/main" id="{720D824D-D016-47DD-A209-EF75E63D851F}"/>
              </a:ext>
            </a:extLst>
          </p:cNvPr>
          <p:cNvCxnSpPr/>
          <p:nvPr/>
        </p:nvCxnSpPr>
        <p:spPr>
          <a:xfrm flipV="1">
            <a:off x="10652496" y="3638261"/>
            <a:ext cx="0" cy="1152000"/>
          </a:xfrm>
          <a:prstGeom prst="line">
            <a:avLst/>
          </a:prstGeom>
          <a:ln w="3492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6962276A-EC05-4270-8C9F-E6FAA4415BED}"/>
              </a:ext>
            </a:extLst>
          </p:cNvPr>
          <p:cNvCxnSpPr/>
          <p:nvPr/>
        </p:nvCxnSpPr>
        <p:spPr>
          <a:xfrm>
            <a:off x="9927345" y="3633579"/>
            <a:ext cx="13680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3079983B-C469-4F69-8350-BB1D33C7BE08}"/>
              </a:ext>
            </a:extLst>
          </p:cNvPr>
          <p:cNvSpPr txBox="1"/>
          <p:nvPr/>
        </p:nvSpPr>
        <p:spPr>
          <a:xfrm>
            <a:off x="9127090" y="4038586"/>
            <a:ext cx="153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Thermo-</a:t>
            </a:r>
          </a:p>
          <a:p>
            <a:r>
              <a:rPr lang="en-US" altLang="ko-KR" sz="1600" b="1" dirty="0">
                <a:solidFill>
                  <a:srgbClr val="FF0000"/>
                </a:solidFill>
              </a:rPr>
              <a:t>dynamic barrier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66C4DAC0-3C27-48F8-91C8-26FFA73FA9D7}"/>
              </a:ext>
            </a:extLst>
          </p:cNvPr>
          <p:cNvCxnSpPr/>
          <p:nvPr/>
        </p:nvCxnSpPr>
        <p:spPr>
          <a:xfrm>
            <a:off x="1887474" y="3868194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DCE34846-0F45-4445-A072-B3A8B8268A4C}"/>
              </a:ext>
            </a:extLst>
          </p:cNvPr>
          <p:cNvCxnSpPr/>
          <p:nvPr/>
        </p:nvCxnSpPr>
        <p:spPr>
          <a:xfrm>
            <a:off x="3800252" y="4758574"/>
            <a:ext cx="1527073" cy="0"/>
          </a:xfrm>
          <a:prstGeom prst="line">
            <a:avLst/>
          </a:prstGeom>
          <a:ln w="3492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D8F5F447-6A82-4736-A9CB-BBD7DDE9D5A5}"/>
              </a:ext>
            </a:extLst>
          </p:cNvPr>
          <p:cNvCxnSpPr/>
          <p:nvPr/>
        </p:nvCxnSpPr>
        <p:spPr>
          <a:xfrm>
            <a:off x="8238803" y="3623747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83A02D9F-252F-4935-A6FA-15C478381C78}"/>
              </a:ext>
            </a:extLst>
          </p:cNvPr>
          <p:cNvSpPr txBox="1"/>
          <p:nvPr/>
        </p:nvSpPr>
        <p:spPr>
          <a:xfrm rot="16200000">
            <a:off x="6013640" y="3911607"/>
            <a:ext cx="215757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Internal (or free) energy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cxnSp>
        <p:nvCxnSpPr>
          <p:cNvPr id="113" name="직선 연결선 112">
            <a:extLst>
              <a:ext uri="{FF2B5EF4-FFF2-40B4-BE49-F238E27FC236}">
                <a16:creationId xmlns:a16="http://schemas.microsoft.com/office/drawing/2014/main" id="{1BC516BF-7C4F-4C6F-B872-26DA4BAD31DA}"/>
              </a:ext>
            </a:extLst>
          </p:cNvPr>
          <p:cNvCxnSpPr/>
          <p:nvPr/>
        </p:nvCxnSpPr>
        <p:spPr>
          <a:xfrm>
            <a:off x="1887474" y="3054728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E97A1723-B950-4696-A6F6-1986D573601A}"/>
              </a:ext>
            </a:extLst>
          </p:cNvPr>
          <p:cNvSpPr txBox="1"/>
          <p:nvPr/>
        </p:nvSpPr>
        <p:spPr>
          <a:xfrm>
            <a:off x="75133" y="275388"/>
            <a:ext cx="10927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Energy imbalance between reactant and product in chemical production</a:t>
            </a:r>
            <a:endParaRPr lang="en-US" sz="28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D46899-BF94-4F6E-927E-277BA773787D}"/>
              </a:ext>
            </a:extLst>
          </p:cNvPr>
          <p:cNvSpPr txBox="1"/>
          <p:nvPr/>
        </p:nvSpPr>
        <p:spPr>
          <a:xfrm>
            <a:off x="1409320" y="5755162"/>
            <a:ext cx="11249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Reactant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0B04BD4-A157-41A1-BFC3-083F78C3BF00}"/>
              </a:ext>
            </a:extLst>
          </p:cNvPr>
          <p:cNvSpPr txBox="1"/>
          <p:nvPr/>
        </p:nvSpPr>
        <p:spPr>
          <a:xfrm>
            <a:off x="3547855" y="5755162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7F5B88A-01FD-45B2-9D59-8FF1FB78E3E6}"/>
              </a:ext>
            </a:extLst>
          </p:cNvPr>
          <p:cNvSpPr txBox="1"/>
          <p:nvPr/>
        </p:nvSpPr>
        <p:spPr>
          <a:xfrm>
            <a:off x="2868470" y="563205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&gt;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8477955-6B10-490F-9DFE-986311444CDB}"/>
              </a:ext>
            </a:extLst>
          </p:cNvPr>
          <p:cNvSpPr txBox="1"/>
          <p:nvPr/>
        </p:nvSpPr>
        <p:spPr>
          <a:xfrm>
            <a:off x="7814231" y="5755162"/>
            <a:ext cx="11249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Reactant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94F28BB-BBAE-4F63-8929-6A319D2D61E5}"/>
              </a:ext>
            </a:extLst>
          </p:cNvPr>
          <p:cNvSpPr txBox="1"/>
          <p:nvPr/>
        </p:nvSpPr>
        <p:spPr>
          <a:xfrm>
            <a:off x="9952766" y="5755162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5D6722D-26FE-44BB-B4A3-E171AF6EEA69}"/>
              </a:ext>
            </a:extLst>
          </p:cNvPr>
          <p:cNvSpPr txBox="1"/>
          <p:nvPr/>
        </p:nvSpPr>
        <p:spPr>
          <a:xfrm>
            <a:off x="9273381" y="563205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&lt;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5C5EDF5C-E2AA-4C5B-A9C6-276192BC3FBF}"/>
              </a:ext>
            </a:extLst>
          </p:cNvPr>
          <p:cNvSpPr txBox="1"/>
          <p:nvPr/>
        </p:nvSpPr>
        <p:spPr>
          <a:xfrm>
            <a:off x="1431289" y="1323060"/>
            <a:ext cx="1796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4CD84A3-6DCA-4E6D-92A9-731654BFD105}"/>
              </a:ext>
            </a:extLst>
          </p:cNvPr>
          <p:cNvSpPr txBox="1"/>
          <p:nvPr/>
        </p:nvSpPr>
        <p:spPr>
          <a:xfrm>
            <a:off x="9146777" y="1361807"/>
            <a:ext cx="15181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</a:rPr>
              <a:t>Product</a:t>
            </a:r>
          </a:p>
        </p:txBody>
      </p: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00837FD8-213F-4626-9070-4B50FE61609F}"/>
              </a:ext>
            </a:extLst>
          </p:cNvPr>
          <p:cNvCxnSpPr>
            <a:cxnSpLocks/>
          </p:cNvCxnSpPr>
          <p:nvPr/>
        </p:nvCxnSpPr>
        <p:spPr>
          <a:xfrm>
            <a:off x="3196655" y="1659508"/>
            <a:ext cx="204163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>
            <a:extLst>
              <a:ext uri="{FF2B5EF4-FFF2-40B4-BE49-F238E27FC236}">
                <a16:creationId xmlns:a16="http://schemas.microsoft.com/office/drawing/2014/main" id="{985617FC-D11B-46F9-A4CD-BE3BEA2E1AF3}"/>
              </a:ext>
            </a:extLst>
          </p:cNvPr>
          <p:cNvSpPr txBox="1"/>
          <p:nvPr/>
        </p:nvSpPr>
        <p:spPr>
          <a:xfrm>
            <a:off x="1860020" y="6158866"/>
            <a:ext cx="2016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out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7FA3699-F153-4090-AE5D-F93A7D5A95F9}"/>
              </a:ext>
            </a:extLst>
          </p:cNvPr>
          <p:cNvSpPr txBox="1"/>
          <p:nvPr/>
        </p:nvSpPr>
        <p:spPr>
          <a:xfrm>
            <a:off x="8396875" y="6158866"/>
            <a:ext cx="1754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in</a:t>
            </a:r>
          </a:p>
        </p:txBody>
      </p:sp>
      <p:cxnSp>
        <p:nvCxnSpPr>
          <p:cNvPr id="156" name="직선 연결선 155">
            <a:extLst>
              <a:ext uri="{FF2B5EF4-FFF2-40B4-BE49-F238E27FC236}">
                <a16:creationId xmlns:a16="http://schemas.microsoft.com/office/drawing/2014/main" id="{C072980F-1DB0-4447-8C55-4B9C5E89D638}"/>
              </a:ext>
            </a:extLst>
          </p:cNvPr>
          <p:cNvCxnSpPr/>
          <p:nvPr/>
        </p:nvCxnSpPr>
        <p:spPr>
          <a:xfrm>
            <a:off x="8281090" y="2605510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8" name="Picture 4" descr="Catalysis Is The Increase In The Rate Of A Chemical - Catalyst Png Clipart  - Full Size Clipart (#4898080) - PinClipart">
            <a:extLst>
              <a:ext uri="{FF2B5EF4-FFF2-40B4-BE49-F238E27FC236}">
                <a16:creationId xmlns:a16="http://schemas.microsoft.com/office/drawing/2014/main" id="{E0323D50-1CD8-41E9-B848-4E1D1B189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27" b="93621" l="8750" r="90000">
                        <a14:foregroundMark x1="27614" y1="10494" x2="33068" y2="33951"/>
                        <a14:foregroundMark x1="33068" y1="33951" x2="33068" y2="33951"/>
                        <a14:foregroundMark x1="26477" y1="21399" x2="37273" y2="16872"/>
                        <a14:foregroundMark x1="25682" y1="24280" x2="34886" y2="18107"/>
                        <a14:foregroundMark x1="15227" y1="32099" x2="14432" y2="40947"/>
                        <a14:foregroundMark x1="10682" y1="43210" x2="15114" y2="40535"/>
                        <a14:foregroundMark x1="9432" y1="45679" x2="14545" y2="40741"/>
                        <a14:foregroundMark x1="9432" y1="47119" x2="14886" y2="38889"/>
                        <a14:foregroundMark x1="13864" y1="43827" x2="21705" y2="49383"/>
                        <a14:foregroundMark x1="24773" y1="43827" x2="19773" y2="57613"/>
                        <a14:foregroundMark x1="25682" y1="37037" x2="18295" y2="56379"/>
                        <a14:foregroundMark x1="23864" y1="35391" x2="22045" y2="51440"/>
                        <a14:foregroundMark x1="22045" y1="51440" x2="20227" y2="55761"/>
                        <a14:foregroundMark x1="12500" y1="37860" x2="24886" y2="52675"/>
                        <a14:foregroundMark x1="24886" y1="52675" x2="29091" y2="54321"/>
                        <a14:foregroundMark x1="18060" y1="38972" x2="46250" y2="57819"/>
                        <a14:foregroundMark x1="16705" y1="38066" x2="17737" y2="38756"/>
                        <a14:foregroundMark x1="27614" y1="42593" x2="61250" y2="73663"/>
                        <a14:foregroundMark x1="61250" y1="73663" x2="62045" y2="73868"/>
                        <a14:foregroundMark x1="31932" y1="36214" x2="61818" y2="69342"/>
                        <a14:foregroundMark x1="38068" y1="36626" x2="57045" y2="65432"/>
                        <a14:foregroundMark x1="57045" y1="65432" x2="77500" y2="84362"/>
                        <a14:foregroundMark x1="77500" y1="84362" x2="78182" y2="84568"/>
                        <a14:foregroundMark x1="37273" y1="30658" x2="70114" y2="69342"/>
                        <a14:foregroundMark x1="70114" y1="69342" x2="73750" y2="71811"/>
                        <a14:foregroundMark x1="40909" y1="18724" x2="77159" y2="65844"/>
                        <a14:foregroundMark x1="77159" y1="65844" x2="87159" y2="74486"/>
                        <a14:foregroundMark x1="55568" y1="28189" x2="67159" y2="45679"/>
                        <a14:foregroundMark x1="67159" y1="45679" x2="77273" y2="51440"/>
                        <a14:foregroundMark x1="46250" y1="15432" x2="85000" y2="52469"/>
                        <a14:foregroundMark x1="46364" y1="4527" x2="80341" y2="44239"/>
                        <a14:foregroundMark x1="54773" y1="12963" x2="85455" y2="58642"/>
                        <a14:foregroundMark x1="43295" y1="57202" x2="52614" y2="66255"/>
                        <a14:foregroundMark x1="52614" y1="66255" x2="63864" y2="69342"/>
                        <a14:foregroundMark x1="45795" y1="78395" x2="57386" y2="72016"/>
                        <a14:foregroundMark x1="38636" y1="85391" x2="73409" y2="63992"/>
                        <a14:foregroundMark x1="50341" y1="80247" x2="61477" y2="81070"/>
                        <a14:foregroundMark x1="61477" y1="81070" x2="71477" y2="80864"/>
                        <a14:foregroundMark x1="71477" y1="80864" x2="77273" y2="80864"/>
                        <a14:foregroundMark x1="68864" y1="62140" x2="73182" y2="90329"/>
                        <a14:foregroundMark x1="73182" y1="90329" x2="74432" y2="93827"/>
                        <a14:foregroundMark x1="53977" y1="66049" x2="39773" y2="88683"/>
                        <a14:foregroundMark x1="48523" y1="63786" x2="39545" y2="87037"/>
                        <a14:foregroundMark x1="38977" y1="64815" x2="35000" y2="83951"/>
                        <a14:foregroundMark x1="42386" y1="60905" x2="37500" y2="85185"/>
                        <a14:foregroundMark x1="29432" y1="62346" x2="24318" y2="77366"/>
                        <a14:foregroundMark x1="30227" y1="69753" x2="40341" y2="58230"/>
                        <a14:foregroundMark x1="34886" y1="63169" x2="26364" y2="81070"/>
                        <a14:foregroundMark x1="8750" y1="45679" x2="15114" y2="25926"/>
                        <a14:foregroundMark x1="21128" y1="30679" x2="25830" y2="33259"/>
                        <a14:foregroundMark x1="24659" y1="22840" x2="34886" y2="15844"/>
                        <a14:foregroundMark x1="26172" y1="25269" x2="31498" y2="15783"/>
                        <a14:foregroundMark x1="23409" y1="25514" x2="30090" y2="15021"/>
                        <a14:foregroundMark x1="48523" y1="20165" x2="60455" y2="27366"/>
                        <a14:backgroundMark x1="35568" y1="3498" x2="37727" y2="10082"/>
                        <a14:backgroundMark x1="32159" y1="12346" x2="35568" y2="12346"/>
                        <a14:backgroundMark x1="30455" y1="13786" x2="34886" y2="11317"/>
                        <a14:backgroundMark x1="20455" y1="35185" x2="21250" y2="21605"/>
                        <a14:backgroundMark x1="17841" y1="38272" x2="21023" y2="29424"/>
                        <a14:backgroundMark x1="21023" y1="29424" x2="21023" y2="29424"/>
                        <a14:backgroundMark x1="24432" y1="27984" x2="26932" y2="28601"/>
                        <a14:backgroundMark x1="27614" y1="30041" x2="27955" y2="370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00">
            <a:off x="4721092" y="1044450"/>
            <a:ext cx="2524528" cy="139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873F3837-7435-477F-BA15-F6832DCD08B1}"/>
              </a:ext>
            </a:extLst>
          </p:cNvPr>
          <p:cNvSpPr txBox="1"/>
          <p:nvPr/>
        </p:nvSpPr>
        <p:spPr>
          <a:xfrm>
            <a:off x="3344290" y="948972"/>
            <a:ext cx="15800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Reductant/oxidant</a:t>
            </a:r>
          </a:p>
        </p:txBody>
      </p:sp>
      <p:sp>
        <p:nvSpPr>
          <p:cNvPr id="3" name="원호 2">
            <a:extLst>
              <a:ext uri="{FF2B5EF4-FFF2-40B4-BE49-F238E27FC236}">
                <a16:creationId xmlns:a16="http://schemas.microsoft.com/office/drawing/2014/main" id="{0D78634B-9706-41B7-9065-93A527C40161}"/>
              </a:ext>
            </a:extLst>
          </p:cNvPr>
          <p:cNvSpPr/>
          <p:nvPr/>
        </p:nvSpPr>
        <p:spPr>
          <a:xfrm>
            <a:off x="4124541" y="895247"/>
            <a:ext cx="749746" cy="749746"/>
          </a:xfrm>
          <a:prstGeom prst="arc">
            <a:avLst>
              <a:gd name="adj1" fmla="val 5527581"/>
              <a:gd name="adj2" fmla="val 11316089"/>
            </a:avLst>
          </a:prstGeom>
          <a:ln w="28575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9578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9" name="직선 화살표 연결선 108">
            <a:extLst>
              <a:ext uri="{FF2B5EF4-FFF2-40B4-BE49-F238E27FC236}">
                <a16:creationId xmlns:a16="http://schemas.microsoft.com/office/drawing/2014/main" id="{17AA5FF1-FB3A-4C89-AD4D-88D158DBCFE5}"/>
              </a:ext>
            </a:extLst>
          </p:cNvPr>
          <p:cNvCxnSpPr/>
          <p:nvPr/>
        </p:nvCxnSpPr>
        <p:spPr>
          <a:xfrm>
            <a:off x="6835323" y="1659508"/>
            <a:ext cx="226988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57">
            <a:extLst>
              <a:ext uri="{FF2B5EF4-FFF2-40B4-BE49-F238E27FC236}">
                <a16:creationId xmlns:a16="http://schemas.microsoft.com/office/drawing/2014/main" id="{5F0C3B4B-138A-4A35-B5C6-D734AB0C93E5}"/>
              </a:ext>
            </a:extLst>
          </p:cNvPr>
          <p:cNvCxnSpPr/>
          <p:nvPr/>
        </p:nvCxnSpPr>
        <p:spPr>
          <a:xfrm flipV="1">
            <a:off x="1825622" y="3842113"/>
            <a:ext cx="0" cy="929341"/>
          </a:xfrm>
          <a:prstGeom prst="line">
            <a:avLst/>
          </a:prstGeom>
          <a:ln w="3492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자유형 58">
            <a:extLst>
              <a:ext uri="{FF2B5EF4-FFF2-40B4-BE49-F238E27FC236}">
                <a16:creationId xmlns:a16="http://schemas.microsoft.com/office/drawing/2014/main" id="{B1F5773B-598F-492A-8999-47A90884CCC8}"/>
              </a:ext>
            </a:extLst>
          </p:cNvPr>
          <p:cNvSpPr/>
          <p:nvPr/>
        </p:nvSpPr>
        <p:spPr>
          <a:xfrm>
            <a:off x="1812496" y="3096607"/>
            <a:ext cx="2123891" cy="1660333"/>
          </a:xfrm>
          <a:custGeom>
            <a:avLst/>
            <a:gdLst>
              <a:gd name="connsiteX0" fmla="*/ 0 w 2448560"/>
              <a:gd name="connsiteY0" fmla="*/ 1649403 h 1660333"/>
              <a:gd name="connsiteX1" fmla="*/ 294640 w 2448560"/>
              <a:gd name="connsiteY1" fmla="*/ 1618923 h 1660333"/>
              <a:gd name="connsiteX2" fmla="*/ 629920 w 2448560"/>
              <a:gd name="connsiteY2" fmla="*/ 1314123 h 1660333"/>
              <a:gd name="connsiteX3" fmla="*/ 934720 w 2448560"/>
              <a:gd name="connsiteY3" fmla="*/ 846763 h 1660333"/>
              <a:gd name="connsiteX4" fmla="*/ 1188720 w 2448560"/>
              <a:gd name="connsiteY4" fmla="*/ 369243 h 1660333"/>
              <a:gd name="connsiteX5" fmla="*/ 1402080 w 2448560"/>
              <a:gd name="connsiteY5" fmla="*/ 105083 h 1660333"/>
              <a:gd name="connsiteX6" fmla="*/ 1666240 w 2448560"/>
              <a:gd name="connsiteY6" fmla="*/ 3483 h 1660333"/>
              <a:gd name="connsiteX7" fmla="*/ 1950720 w 2448560"/>
              <a:gd name="connsiteY7" fmla="*/ 216843 h 1660333"/>
              <a:gd name="connsiteX8" fmla="*/ 2153920 w 2448560"/>
              <a:gd name="connsiteY8" fmla="*/ 531803 h 1660333"/>
              <a:gd name="connsiteX9" fmla="*/ 2336800 w 2448560"/>
              <a:gd name="connsiteY9" fmla="*/ 724843 h 1660333"/>
              <a:gd name="connsiteX10" fmla="*/ 2448560 w 2448560"/>
              <a:gd name="connsiteY10" fmla="*/ 765483 h 166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8560" h="1660333">
                <a:moveTo>
                  <a:pt x="0" y="1649403"/>
                </a:moveTo>
                <a:cubicBezTo>
                  <a:pt x="94826" y="1662103"/>
                  <a:pt x="189653" y="1674803"/>
                  <a:pt x="294640" y="1618923"/>
                </a:cubicBezTo>
                <a:cubicBezTo>
                  <a:pt x="399627" y="1563043"/>
                  <a:pt x="523240" y="1442816"/>
                  <a:pt x="629920" y="1314123"/>
                </a:cubicBezTo>
                <a:cubicBezTo>
                  <a:pt x="736600" y="1185430"/>
                  <a:pt x="841587" y="1004243"/>
                  <a:pt x="934720" y="846763"/>
                </a:cubicBezTo>
                <a:cubicBezTo>
                  <a:pt x="1027853" y="689283"/>
                  <a:pt x="1110827" y="492856"/>
                  <a:pt x="1188720" y="369243"/>
                </a:cubicBezTo>
                <a:cubicBezTo>
                  <a:pt x="1266613" y="245630"/>
                  <a:pt x="1322493" y="166043"/>
                  <a:pt x="1402080" y="105083"/>
                </a:cubicBezTo>
                <a:cubicBezTo>
                  <a:pt x="1481667" y="44123"/>
                  <a:pt x="1574800" y="-15144"/>
                  <a:pt x="1666240" y="3483"/>
                </a:cubicBezTo>
                <a:cubicBezTo>
                  <a:pt x="1757680" y="22110"/>
                  <a:pt x="1869440" y="128790"/>
                  <a:pt x="1950720" y="216843"/>
                </a:cubicBezTo>
                <a:cubicBezTo>
                  <a:pt x="2032000" y="304896"/>
                  <a:pt x="2089573" y="447136"/>
                  <a:pt x="2153920" y="531803"/>
                </a:cubicBezTo>
                <a:cubicBezTo>
                  <a:pt x="2218267" y="616470"/>
                  <a:pt x="2287693" y="685896"/>
                  <a:pt x="2336800" y="724843"/>
                </a:cubicBezTo>
                <a:cubicBezTo>
                  <a:pt x="2385907" y="763790"/>
                  <a:pt x="2417233" y="764636"/>
                  <a:pt x="2448560" y="765483"/>
                </a:cubicBezTo>
              </a:path>
            </a:pathLst>
          </a:custGeom>
          <a:noFill/>
          <a:ln w="31750">
            <a:solidFill>
              <a:srgbClr val="0000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cxnSp>
        <p:nvCxnSpPr>
          <p:cNvPr id="7" name="직선 연결선 59">
            <a:extLst>
              <a:ext uri="{FF2B5EF4-FFF2-40B4-BE49-F238E27FC236}">
                <a16:creationId xmlns:a16="http://schemas.microsoft.com/office/drawing/2014/main" id="{9BECC5D0-F1FE-4F7C-BB55-833AD040BB92}"/>
              </a:ext>
            </a:extLst>
          </p:cNvPr>
          <p:cNvCxnSpPr/>
          <p:nvPr/>
        </p:nvCxnSpPr>
        <p:spPr>
          <a:xfrm>
            <a:off x="1091832" y="3848892"/>
            <a:ext cx="717735" cy="1"/>
          </a:xfrm>
          <a:prstGeom prst="line">
            <a:avLst/>
          </a:prstGeom>
          <a:ln w="317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62">
            <a:extLst>
              <a:ext uri="{FF2B5EF4-FFF2-40B4-BE49-F238E27FC236}">
                <a16:creationId xmlns:a16="http://schemas.microsoft.com/office/drawing/2014/main" id="{B4DED80B-CA16-4A3C-AC10-7958B6E61CB9}"/>
              </a:ext>
            </a:extLst>
          </p:cNvPr>
          <p:cNvSpPr/>
          <p:nvPr/>
        </p:nvSpPr>
        <p:spPr>
          <a:xfrm>
            <a:off x="1230166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9" name="타원 63">
            <a:extLst>
              <a:ext uri="{FF2B5EF4-FFF2-40B4-BE49-F238E27FC236}">
                <a16:creationId xmlns:a16="http://schemas.microsoft.com/office/drawing/2014/main" id="{09B59FCD-967B-40B7-9AB7-0EF44EA70918}"/>
              </a:ext>
            </a:extLst>
          </p:cNvPr>
          <p:cNvSpPr/>
          <p:nvPr/>
        </p:nvSpPr>
        <p:spPr>
          <a:xfrm>
            <a:off x="1453535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0" name="타원 64">
            <a:extLst>
              <a:ext uri="{FF2B5EF4-FFF2-40B4-BE49-F238E27FC236}">
                <a16:creationId xmlns:a16="http://schemas.microsoft.com/office/drawing/2014/main" id="{E633176D-E5C8-4FA3-95AD-068139D0C8CC}"/>
              </a:ext>
            </a:extLst>
          </p:cNvPr>
          <p:cNvSpPr/>
          <p:nvPr/>
        </p:nvSpPr>
        <p:spPr>
          <a:xfrm>
            <a:off x="1678734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BD1994-1C39-4421-8265-68EEFDB81593}"/>
              </a:ext>
            </a:extLst>
          </p:cNvPr>
          <p:cNvSpPr txBox="1"/>
          <p:nvPr/>
        </p:nvSpPr>
        <p:spPr>
          <a:xfrm>
            <a:off x="4001809" y="4316389"/>
            <a:ext cx="769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7030A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Product</a:t>
            </a:r>
            <a:endParaRPr lang="ko-KR" altLang="en-US" sz="1100" b="1" baseline="-25000" dirty="0">
              <a:solidFill>
                <a:srgbClr val="7030A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66">
            <a:extLst>
              <a:ext uri="{FF2B5EF4-FFF2-40B4-BE49-F238E27FC236}">
                <a16:creationId xmlns:a16="http://schemas.microsoft.com/office/drawing/2014/main" id="{999AC017-5924-46AA-B087-D694B3652187}"/>
              </a:ext>
            </a:extLst>
          </p:cNvPr>
          <p:cNvCxnSpPr/>
          <p:nvPr/>
        </p:nvCxnSpPr>
        <p:spPr>
          <a:xfrm>
            <a:off x="1072450" y="2605510"/>
            <a:ext cx="0" cy="2664296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67">
            <a:extLst>
              <a:ext uri="{FF2B5EF4-FFF2-40B4-BE49-F238E27FC236}">
                <a16:creationId xmlns:a16="http://schemas.microsoft.com/office/drawing/2014/main" id="{713D4F8F-C85E-498D-A0E8-7DD9D6135E8D}"/>
              </a:ext>
            </a:extLst>
          </p:cNvPr>
          <p:cNvCxnSpPr/>
          <p:nvPr/>
        </p:nvCxnSpPr>
        <p:spPr>
          <a:xfrm>
            <a:off x="1062290" y="5297020"/>
            <a:ext cx="41760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4BBDF92-C45C-43C9-B03D-915A63718F2F}"/>
              </a:ext>
            </a:extLst>
          </p:cNvPr>
          <p:cNvSpPr txBox="1"/>
          <p:nvPr/>
        </p:nvSpPr>
        <p:spPr>
          <a:xfrm>
            <a:off x="1075868" y="3216020"/>
            <a:ext cx="8526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Substrate</a:t>
            </a:r>
          </a:p>
        </p:txBody>
      </p:sp>
      <p:cxnSp>
        <p:nvCxnSpPr>
          <p:cNvPr id="15" name="직선 연결선 71">
            <a:extLst>
              <a:ext uri="{FF2B5EF4-FFF2-40B4-BE49-F238E27FC236}">
                <a16:creationId xmlns:a16="http://schemas.microsoft.com/office/drawing/2014/main" id="{36AE5E9B-97D5-4E1C-8A3D-555ECA79CF6E}"/>
              </a:ext>
            </a:extLst>
          </p:cNvPr>
          <p:cNvCxnSpPr/>
          <p:nvPr/>
        </p:nvCxnSpPr>
        <p:spPr>
          <a:xfrm>
            <a:off x="1060977" y="4756940"/>
            <a:ext cx="4032000" cy="0"/>
          </a:xfrm>
          <a:prstGeom prst="line">
            <a:avLst/>
          </a:prstGeom>
          <a:ln w="12700">
            <a:solidFill>
              <a:srgbClr val="1106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8ACC668-CF7D-4D1C-A7DB-D812FF084036}"/>
              </a:ext>
            </a:extLst>
          </p:cNvPr>
          <p:cNvSpPr txBox="1"/>
          <p:nvPr/>
        </p:nvSpPr>
        <p:spPr>
          <a:xfrm rot="16200000">
            <a:off x="-155293" y="3911607"/>
            <a:ext cx="215757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Internal (or free) energy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7" name="타원 74">
            <a:extLst>
              <a:ext uri="{FF2B5EF4-FFF2-40B4-BE49-F238E27FC236}">
                <a16:creationId xmlns:a16="http://schemas.microsoft.com/office/drawing/2014/main" id="{AD7DB48E-B2F6-4CF2-96EC-716D3FC96517}"/>
              </a:ext>
            </a:extLst>
          </p:cNvPr>
          <p:cNvSpPr/>
          <p:nvPr/>
        </p:nvSpPr>
        <p:spPr>
          <a:xfrm>
            <a:off x="4103849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8" name="타원 75">
            <a:extLst>
              <a:ext uri="{FF2B5EF4-FFF2-40B4-BE49-F238E27FC236}">
                <a16:creationId xmlns:a16="http://schemas.microsoft.com/office/drawing/2014/main" id="{E7B5ADD8-5858-4B78-8B4F-3C89E43B0D1E}"/>
              </a:ext>
            </a:extLst>
          </p:cNvPr>
          <p:cNvSpPr/>
          <p:nvPr/>
        </p:nvSpPr>
        <p:spPr>
          <a:xfrm>
            <a:off x="4134314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9" name="타원 76">
            <a:extLst>
              <a:ext uri="{FF2B5EF4-FFF2-40B4-BE49-F238E27FC236}">
                <a16:creationId xmlns:a16="http://schemas.microsoft.com/office/drawing/2014/main" id="{D2DCC78F-5005-4B23-81A4-EE67D40D1ED1}"/>
              </a:ext>
            </a:extLst>
          </p:cNvPr>
          <p:cNvSpPr/>
          <p:nvPr/>
        </p:nvSpPr>
        <p:spPr>
          <a:xfrm>
            <a:off x="424541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0" name="타원 77">
            <a:extLst>
              <a:ext uri="{FF2B5EF4-FFF2-40B4-BE49-F238E27FC236}">
                <a16:creationId xmlns:a16="http://schemas.microsoft.com/office/drawing/2014/main" id="{F8A985F9-A0AE-4B7C-92CB-3B71FEEED015}"/>
              </a:ext>
            </a:extLst>
          </p:cNvPr>
          <p:cNvSpPr/>
          <p:nvPr/>
        </p:nvSpPr>
        <p:spPr>
          <a:xfrm>
            <a:off x="435752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1" name="타원 78">
            <a:extLst>
              <a:ext uri="{FF2B5EF4-FFF2-40B4-BE49-F238E27FC236}">
                <a16:creationId xmlns:a16="http://schemas.microsoft.com/office/drawing/2014/main" id="{DE2910BD-78B4-4E43-BBF2-37DDB6F06D52}"/>
              </a:ext>
            </a:extLst>
          </p:cNvPr>
          <p:cNvSpPr/>
          <p:nvPr/>
        </p:nvSpPr>
        <p:spPr>
          <a:xfrm>
            <a:off x="446963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2" name="타원 79">
            <a:extLst>
              <a:ext uri="{FF2B5EF4-FFF2-40B4-BE49-F238E27FC236}">
                <a16:creationId xmlns:a16="http://schemas.microsoft.com/office/drawing/2014/main" id="{9F24DA7B-BBAD-48B6-A140-C2837A948A0A}"/>
              </a:ext>
            </a:extLst>
          </p:cNvPr>
          <p:cNvSpPr/>
          <p:nvPr/>
        </p:nvSpPr>
        <p:spPr>
          <a:xfrm>
            <a:off x="4594038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3" name="자유형 81">
            <a:extLst>
              <a:ext uri="{FF2B5EF4-FFF2-40B4-BE49-F238E27FC236}">
                <a16:creationId xmlns:a16="http://schemas.microsoft.com/office/drawing/2014/main" id="{E9301256-B0EB-43CA-873B-4F228CC1B450}"/>
              </a:ext>
            </a:extLst>
          </p:cNvPr>
          <p:cNvSpPr/>
          <p:nvPr/>
        </p:nvSpPr>
        <p:spPr>
          <a:xfrm>
            <a:off x="7984708" y="2630149"/>
            <a:ext cx="2025869" cy="2148417"/>
          </a:xfrm>
          <a:custGeom>
            <a:avLst/>
            <a:gdLst>
              <a:gd name="connsiteX0" fmla="*/ 0 w 2448560"/>
              <a:gd name="connsiteY0" fmla="*/ 1649403 h 1660333"/>
              <a:gd name="connsiteX1" fmla="*/ 294640 w 2448560"/>
              <a:gd name="connsiteY1" fmla="*/ 1618923 h 1660333"/>
              <a:gd name="connsiteX2" fmla="*/ 629920 w 2448560"/>
              <a:gd name="connsiteY2" fmla="*/ 1314123 h 1660333"/>
              <a:gd name="connsiteX3" fmla="*/ 934720 w 2448560"/>
              <a:gd name="connsiteY3" fmla="*/ 846763 h 1660333"/>
              <a:gd name="connsiteX4" fmla="*/ 1188720 w 2448560"/>
              <a:gd name="connsiteY4" fmla="*/ 369243 h 1660333"/>
              <a:gd name="connsiteX5" fmla="*/ 1402080 w 2448560"/>
              <a:gd name="connsiteY5" fmla="*/ 105083 h 1660333"/>
              <a:gd name="connsiteX6" fmla="*/ 1666240 w 2448560"/>
              <a:gd name="connsiteY6" fmla="*/ 3483 h 1660333"/>
              <a:gd name="connsiteX7" fmla="*/ 1950720 w 2448560"/>
              <a:gd name="connsiteY7" fmla="*/ 216843 h 1660333"/>
              <a:gd name="connsiteX8" fmla="*/ 2153920 w 2448560"/>
              <a:gd name="connsiteY8" fmla="*/ 531803 h 1660333"/>
              <a:gd name="connsiteX9" fmla="*/ 2336800 w 2448560"/>
              <a:gd name="connsiteY9" fmla="*/ 724843 h 1660333"/>
              <a:gd name="connsiteX10" fmla="*/ 2448560 w 2448560"/>
              <a:gd name="connsiteY10" fmla="*/ 765483 h 166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8560" h="1660333">
                <a:moveTo>
                  <a:pt x="0" y="1649403"/>
                </a:moveTo>
                <a:cubicBezTo>
                  <a:pt x="94826" y="1662103"/>
                  <a:pt x="189653" y="1674803"/>
                  <a:pt x="294640" y="1618923"/>
                </a:cubicBezTo>
                <a:cubicBezTo>
                  <a:pt x="399627" y="1563043"/>
                  <a:pt x="523240" y="1442816"/>
                  <a:pt x="629920" y="1314123"/>
                </a:cubicBezTo>
                <a:cubicBezTo>
                  <a:pt x="736600" y="1185430"/>
                  <a:pt x="841587" y="1004243"/>
                  <a:pt x="934720" y="846763"/>
                </a:cubicBezTo>
                <a:cubicBezTo>
                  <a:pt x="1027853" y="689283"/>
                  <a:pt x="1110827" y="492856"/>
                  <a:pt x="1188720" y="369243"/>
                </a:cubicBezTo>
                <a:cubicBezTo>
                  <a:pt x="1266613" y="245630"/>
                  <a:pt x="1322493" y="166043"/>
                  <a:pt x="1402080" y="105083"/>
                </a:cubicBezTo>
                <a:cubicBezTo>
                  <a:pt x="1481667" y="44123"/>
                  <a:pt x="1574800" y="-15144"/>
                  <a:pt x="1666240" y="3483"/>
                </a:cubicBezTo>
                <a:cubicBezTo>
                  <a:pt x="1757680" y="22110"/>
                  <a:pt x="1869440" y="128790"/>
                  <a:pt x="1950720" y="216843"/>
                </a:cubicBezTo>
                <a:cubicBezTo>
                  <a:pt x="2032000" y="304896"/>
                  <a:pt x="2089573" y="447136"/>
                  <a:pt x="2153920" y="531803"/>
                </a:cubicBezTo>
                <a:cubicBezTo>
                  <a:pt x="2218267" y="616470"/>
                  <a:pt x="2287693" y="685896"/>
                  <a:pt x="2336800" y="724843"/>
                </a:cubicBezTo>
                <a:cubicBezTo>
                  <a:pt x="2385907" y="763790"/>
                  <a:pt x="2417233" y="764636"/>
                  <a:pt x="2448560" y="765483"/>
                </a:cubicBezTo>
              </a:path>
            </a:pathLst>
          </a:custGeom>
          <a:noFill/>
          <a:ln w="317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cxnSp>
        <p:nvCxnSpPr>
          <p:cNvPr id="24" name="직선 연결선 82">
            <a:extLst>
              <a:ext uri="{FF2B5EF4-FFF2-40B4-BE49-F238E27FC236}">
                <a16:creationId xmlns:a16="http://schemas.microsoft.com/office/drawing/2014/main" id="{AED4202C-1F4C-4A2F-B690-7BF23C728264}"/>
              </a:ext>
            </a:extLst>
          </p:cNvPr>
          <p:cNvCxnSpPr/>
          <p:nvPr/>
        </p:nvCxnSpPr>
        <p:spPr>
          <a:xfrm>
            <a:off x="7402356" y="4784587"/>
            <a:ext cx="717735" cy="1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타원 24">
            <a:extLst>
              <a:ext uri="{FF2B5EF4-FFF2-40B4-BE49-F238E27FC236}">
                <a16:creationId xmlns:a16="http://schemas.microsoft.com/office/drawing/2014/main" id="{CCD64B62-9E58-4AB7-A390-039D21D88694}"/>
              </a:ext>
            </a:extLst>
          </p:cNvPr>
          <p:cNvSpPr/>
          <p:nvPr/>
        </p:nvSpPr>
        <p:spPr>
          <a:xfrm>
            <a:off x="7579602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5887F569-EBAF-4211-9651-4AD8A383571E}"/>
              </a:ext>
            </a:extLst>
          </p:cNvPr>
          <p:cNvSpPr/>
          <p:nvPr/>
        </p:nvSpPr>
        <p:spPr>
          <a:xfrm>
            <a:off x="7802971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07342E63-6FEB-48E4-A7BC-5BC2FE16B852}"/>
              </a:ext>
            </a:extLst>
          </p:cNvPr>
          <p:cNvSpPr/>
          <p:nvPr/>
        </p:nvSpPr>
        <p:spPr>
          <a:xfrm>
            <a:off x="8028170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8F16FFC-F08B-4639-9FA2-1F67ABF9DDED}"/>
              </a:ext>
            </a:extLst>
          </p:cNvPr>
          <p:cNvSpPr txBox="1"/>
          <p:nvPr/>
        </p:nvSpPr>
        <p:spPr>
          <a:xfrm>
            <a:off x="10093226" y="2945805"/>
            <a:ext cx="769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Product</a:t>
            </a:r>
            <a:endParaRPr lang="ko-KR" altLang="en-US" sz="1100" b="1" baseline="-25000" dirty="0">
              <a:solidFill>
                <a:srgbClr val="FF000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AB30D0AD-2659-4577-9D4C-A2D9F00BB5E2}"/>
              </a:ext>
            </a:extLst>
          </p:cNvPr>
          <p:cNvCxnSpPr/>
          <p:nvPr/>
        </p:nvCxnSpPr>
        <p:spPr>
          <a:xfrm>
            <a:off x="7319327" y="2630149"/>
            <a:ext cx="0" cy="2664296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8439BA4-A06F-4ED2-965A-992029BC3FAA}"/>
              </a:ext>
            </a:extLst>
          </p:cNvPr>
          <p:cNvCxnSpPr/>
          <p:nvPr/>
        </p:nvCxnSpPr>
        <p:spPr>
          <a:xfrm>
            <a:off x="7319791" y="5321659"/>
            <a:ext cx="41760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2D5CC2E1-E053-4419-B1C9-14E96BFD76AF}"/>
              </a:ext>
            </a:extLst>
          </p:cNvPr>
          <p:cNvSpPr txBox="1"/>
          <p:nvPr/>
        </p:nvSpPr>
        <p:spPr>
          <a:xfrm>
            <a:off x="7411727" y="4179550"/>
            <a:ext cx="8905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C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Substrate</a:t>
            </a:r>
            <a:endParaRPr lang="ko-KR" altLang="en-US" sz="1100" b="1" baseline="-25000" dirty="0">
              <a:solidFill>
                <a:srgbClr val="FFC00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32" name="직선 연결선 95">
            <a:extLst>
              <a:ext uri="{FF2B5EF4-FFF2-40B4-BE49-F238E27FC236}">
                <a16:creationId xmlns:a16="http://schemas.microsoft.com/office/drawing/2014/main" id="{8940D3FD-7001-4230-8987-7C063D0C3C4D}"/>
              </a:ext>
            </a:extLst>
          </p:cNvPr>
          <p:cNvCxnSpPr/>
          <p:nvPr/>
        </p:nvCxnSpPr>
        <p:spPr>
          <a:xfrm>
            <a:off x="7321646" y="4790389"/>
            <a:ext cx="4032000" cy="0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1CB10BA-19E6-4EDC-8E15-BD4C65147E39}"/>
              </a:ext>
            </a:extLst>
          </p:cNvPr>
          <p:cNvSpPr txBox="1"/>
          <p:nvPr/>
        </p:nvSpPr>
        <p:spPr>
          <a:xfrm>
            <a:off x="1784050" y="4042772"/>
            <a:ext cx="153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Thermo-</a:t>
            </a:r>
          </a:p>
          <a:p>
            <a:r>
              <a:rPr lang="en-US" altLang="ko-KR" sz="1600" b="1" dirty="0">
                <a:solidFill>
                  <a:srgbClr val="FF0000"/>
                </a:solidFill>
              </a:rPr>
              <a:t>dynamic barrier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34" name="타원 54">
            <a:extLst>
              <a:ext uri="{FF2B5EF4-FFF2-40B4-BE49-F238E27FC236}">
                <a16:creationId xmlns:a16="http://schemas.microsoft.com/office/drawing/2014/main" id="{BF89DB28-0C54-4C27-8213-1E9FF85D49B9}"/>
              </a:ext>
            </a:extLst>
          </p:cNvPr>
          <p:cNvSpPr/>
          <p:nvPr/>
        </p:nvSpPr>
        <p:spPr>
          <a:xfrm>
            <a:off x="10254895" y="3307420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5" name="타원 108">
            <a:extLst>
              <a:ext uri="{FF2B5EF4-FFF2-40B4-BE49-F238E27FC236}">
                <a16:creationId xmlns:a16="http://schemas.microsoft.com/office/drawing/2014/main" id="{92FB1967-070C-4CFE-90AA-B1B132093661}"/>
              </a:ext>
            </a:extLst>
          </p:cNvPr>
          <p:cNvSpPr/>
          <p:nvPr/>
        </p:nvSpPr>
        <p:spPr>
          <a:xfrm>
            <a:off x="10563624" y="3306459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B797FD-9A55-4D9C-BEA8-FBF68D8E7ABF}"/>
              </a:ext>
            </a:extLst>
          </p:cNvPr>
          <p:cNvSpPr txBox="1"/>
          <p:nvPr/>
        </p:nvSpPr>
        <p:spPr>
          <a:xfrm>
            <a:off x="2072504" y="5306964"/>
            <a:ext cx="1672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Reaction progress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7010E04-CC5F-40A2-917F-06AF5C71505E}"/>
              </a:ext>
            </a:extLst>
          </p:cNvPr>
          <p:cNvSpPr txBox="1"/>
          <p:nvPr/>
        </p:nvSpPr>
        <p:spPr>
          <a:xfrm>
            <a:off x="8531850" y="5294534"/>
            <a:ext cx="1672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Reaction progress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cxnSp>
        <p:nvCxnSpPr>
          <p:cNvPr id="38" name="직선 연결선 57">
            <a:extLst>
              <a:ext uri="{FF2B5EF4-FFF2-40B4-BE49-F238E27FC236}">
                <a16:creationId xmlns:a16="http://schemas.microsoft.com/office/drawing/2014/main" id="{720D824D-D016-47DD-A209-EF75E63D851F}"/>
              </a:ext>
            </a:extLst>
          </p:cNvPr>
          <p:cNvCxnSpPr/>
          <p:nvPr/>
        </p:nvCxnSpPr>
        <p:spPr>
          <a:xfrm flipV="1">
            <a:off x="10652496" y="3638261"/>
            <a:ext cx="0" cy="1152000"/>
          </a:xfrm>
          <a:prstGeom prst="line">
            <a:avLst/>
          </a:prstGeom>
          <a:ln w="3492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6962276A-EC05-4270-8C9F-E6FAA4415BED}"/>
              </a:ext>
            </a:extLst>
          </p:cNvPr>
          <p:cNvCxnSpPr/>
          <p:nvPr/>
        </p:nvCxnSpPr>
        <p:spPr>
          <a:xfrm>
            <a:off x="9927345" y="3633579"/>
            <a:ext cx="13680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3079983B-C469-4F69-8350-BB1D33C7BE08}"/>
              </a:ext>
            </a:extLst>
          </p:cNvPr>
          <p:cNvSpPr txBox="1"/>
          <p:nvPr/>
        </p:nvSpPr>
        <p:spPr>
          <a:xfrm>
            <a:off x="9127090" y="4038586"/>
            <a:ext cx="153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Thermo-</a:t>
            </a:r>
          </a:p>
          <a:p>
            <a:r>
              <a:rPr lang="en-US" altLang="ko-KR" sz="1600" b="1" dirty="0">
                <a:solidFill>
                  <a:srgbClr val="FF0000"/>
                </a:solidFill>
              </a:rPr>
              <a:t>dynamic barrier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66C4DAC0-3C27-48F8-91C8-26FFA73FA9D7}"/>
              </a:ext>
            </a:extLst>
          </p:cNvPr>
          <p:cNvCxnSpPr/>
          <p:nvPr/>
        </p:nvCxnSpPr>
        <p:spPr>
          <a:xfrm>
            <a:off x="1887474" y="3868194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DCE34846-0F45-4445-A072-B3A8B8268A4C}"/>
              </a:ext>
            </a:extLst>
          </p:cNvPr>
          <p:cNvCxnSpPr/>
          <p:nvPr/>
        </p:nvCxnSpPr>
        <p:spPr>
          <a:xfrm>
            <a:off x="3800252" y="4758574"/>
            <a:ext cx="1527073" cy="0"/>
          </a:xfrm>
          <a:prstGeom prst="line">
            <a:avLst/>
          </a:prstGeom>
          <a:ln w="3492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D8F5F447-6A82-4736-A9CB-BBD7DDE9D5A5}"/>
              </a:ext>
            </a:extLst>
          </p:cNvPr>
          <p:cNvCxnSpPr/>
          <p:nvPr/>
        </p:nvCxnSpPr>
        <p:spPr>
          <a:xfrm>
            <a:off x="8238803" y="3623747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83A02D9F-252F-4935-A6FA-15C478381C78}"/>
              </a:ext>
            </a:extLst>
          </p:cNvPr>
          <p:cNvSpPr txBox="1"/>
          <p:nvPr/>
        </p:nvSpPr>
        <p:spPr>
          <a:xfrm rot="16200000">
            <a:off x="6013640" y="3911607"/>
            <a:ext cx="215757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Internal (or free) energy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cxnSp>
        <p:nvCxnSpPr>
          <p:cNvPr id="113" name="직선 연결선 112">
            <a:extLst>
              <a:ext uri="{FF2B5EF4-FFF2-40B4-BE49-F238E27FC236}">
                <a16:creationId xmlns:a16="http://schemas.microsoft.com/office/drawing/2014/main" id="{1BC516BF-7C4F-4C6F-B872-26DA4BAD31DA}"/>
              </a:ext>
            </a:extLst>
          </p:cNvPr>
          <p:cNvCxnSpPr/>
          <p:nvPr/>
        </p:nvCxnSpPr>
        <p:spPr>
          <a:xfrm>
            <a:off x="1887474" y="3054728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E97A1723-B950-4696-A6F6-1986D573601A}"/>
              </a:ext>
            </a:extLst>
          </p:cNvPr>
          <p:cNvSpPr txBox="1"/>
          <p:nvPr/>
        </p:nvSpPr>
        <p:spPr>
          <a:xfrm>
            <a:off x="75133" y="275388"/>
            <a:ext cx="11145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Energy imbalance between substrate and product in microbial production</a:t>
            </a:r>
            <a:endParaRPr lang="en-US" sz="28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D46899-BF94-4F6E-927E-277BA773787D}"/>
              </a:ext>
            </a:extLst>
          </p:cNvPr>
          <p:cNvSpPr txBox="1"/>
          <p:nvPr/>
        </p:nvSpPr>
        <p:spPr>
          <a:xfrm>
            <a:off x="1409320" y="5755162"/>
            <a:ext cx="1193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0B04BD4-A157-41A1-BFC3-083F78C3BF00}"/>
              </a:ext>
            </a:extLst>
          </p:cNvPr>
          <p:cNvSpPr txBox="1"/>
          <p:nvPr/>
        </p:nvSpPr>
        <p:spPr>
          <a:xfrm>
            <a:off x="3547855" y="5755162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7F5B88A-01FD-45B2-9D59-8FF1FB78E3E6}"/>
              </a:ext>
            </a:extLst>
          </p:cNvPr>
          <p:cNvSpPr txBox="1"/>
          <p:nvPr/>
        </p:nvSpPr>
        <p:spPr>
          <a:xfrm>
            <a:off x="2868470" y="563205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&gt;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8477955-6B10-490F-9DFE-986311444CDB}"/>
              </a:ext>
            </a:extLst>
          </p:cNvPr>
          <p:cNvSpPr txBox="1"/>
          <p:nvPr/>
        </p:nvSpPr>
        <p:spPr>
          <a:xfrm>
            <a:off x="7814231" y="5755162"/>
            <a:ext cx="1193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94F28BB-BBAE-4F63-8929-6A319D2D61E5}"/>
              </a:ext>
            </a:extLst>
          </p:cNvPr>
          <p:cNvSpPr txBox="1"/>
          <p:nvPr/>
        </p:nvSpPr>
        <p:spPr>
          <a:xfrm>
            <a:off x="9952766" y="5755162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5D6722D-26FE-44BB-B4A3-E171AF6EEA69}"/>
              </a:ext>
            </a:extLst>
          </p:cNvPr>
          <p:cNvSpPr txBox="1"/>
          <p:nvPr/>
        </p:nvSpPr>
        <p:spPr>
          <a:xfrm>
            <a:off x="9273381" y="563205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&lt;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5879014-A616-4F04-89EE-8BBA28350D55}"/>
              </a:ext>
            </a:extLst>
          </p:cNvPr>
          <p:cNvSpPr txBox="1"/>
          <p:nvPr/>
        </p:nvSpPr>
        <p:spPr>
          <a:xfrm>
            <a:off x="881179" y="2251901"/>
            <a:ext cx="1369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Catabolism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2485F67-C0E2-43FB-9DD0-567C5632D967}"/>
              </a:ext>
            </a:extLst>
          </p:cNvPr>
          <p:cNvSpPr txBox="1"/>
          <p:nvPr/>
        </p:nvSpPr>
        <p:spPr>
          <a:xfrm>
            <a:off x="7132042" y="2251901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Anabolism</a:t>
            </a:r>
          </a:p>
        </p:txBody>
      </p: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06DC1C33-B50E-4204-8D0C-235715DCBE86}"/>
              </a:ext>
            </a:extLst>
          </p:cNvPr>
          <p:cNvGrpSpPr/>
          <p:nvPr/>
        </p:nvGrpSpPr>
        <p:grpSpPr>
          <a:xfrm rot="1800000">
            <a:off x="4677113" y="924769"/>
            <a:ext cx="2592317" cy="1658056"/>
            <a:chOff x="6850720" y="1759857"/>
            <a:chExt cx="4067651" cy="2601685"/>
          </a:xfrm>
        </p:grpSpPr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EB42055B-40BE-4BA1-BE54-0E7DECD125C5}"/>
                </a:ext>
              </a:extLst>
            </p:cNvPr>
            <p:cNvSpPr/>
            <p:nvPr/>
          </p:nvSpPr>
          <p:spPr>
            <a:xfrm>
              <a:off x="7296074" y="2246861"/>
              <a:ext cx="3201518" cy="1708282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63500" cmpd="dbl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36F8D6AB-4D7C-40BE-A04B-E1C27D314629}"/>
                </a:ext>
              </a:extLst>
            </p:cNvPr>
            <p:cNvSpPr/>
            <p:nvPr/>
          </p:nvSpPr>
          <p:spPr>
            <a:xfrm>
              <a:off x="7438571" y="2108200"/>
              <a:ext cx="156029" cy="308429"/>
            </a:xfrm>
            <a:custGeom>
              <a:avLst/>
              <a:gdLst>
                <a:gd name="connsiteX0" fmla="*/ 156029 w 156029"/>
                <a:gd name="connsiteY0" fmla="*/ 308429 h 308429"/>
                <a:gd name="connsiteX1" fmla="*/ 134258 w 156029"/>
                <a:gd name="connsiteY1" fmla="*/ 297543 h 308429"/>
                <a:gd name="connsiteX2" fmla="*/ 90715 w 156029"/>
                <a:gd name="connsiteY2" fmla="*/ 246743 h 308429"/>
                <a:gd name="connsiteX3" fmla="*/ 65315 w 156029"/>
                <a:gd name="connsiteY3" fmla="*/ 214086 h 308429"/>
                <a:gd name="connsiteX4" fmla="*/ 61686 w 156029"/>
                <a:gd name="connsiteY4" fmla="*/ 192314 h 308429"/>
                <a:gd name="connsiteX5" fmla="*/ 65315 w 156029"/>
                <a:gd name="connsiteY5" fmla="*/ 90714 h 308429"/>
                <a:gd name="connsiteX6" fmla="*/ 50800 w 156029"/>
                <a:gd name="connsiteY6" fmla="*/ 68943 h 308429"/>
                <a:gd name="connsiteX7" fmla="*/ 32658 w 156029"/>
                <a:gd name="connsiteY7" fmla="*/ 58057 h 308429"/>
                <a:gd name="connsiteX8" fmla="*/ 29029 w 156029"/>
                <a:gd name="connsiteY8" fmla="*/ 47171 h 308429"/>
                <a:gd name="connsiteX9" fmla="*/ 0 w 156029"/>
                <a:gd name="connsiteY9" fmla="*/ 0 h 308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029" h="308429">
                  <a:moveTo>
                    <a:pt x="156029" y="308429"/>
                  </a:moveTo>
                  <a:cubicBezTo>
                    <a:pt x="148772" y="304800"/>
                    <a:pt x="140157" y="303114"/>
                    <a:pt x="134258" y="297543"/>
                  </a:cubicBezTo>
                  <a:cubicBezTo>
                    <a:pt x="118044" y="282229"/>
                    <a:pt x="104647" y="264158"/>
                    <a:pt x="90715" y="246743"/>
                  </a:cubicBezTo>
                  <a:cubicBezTo>
                    <a:pt x="55994" y="203341"/>
                    <a:pt x="92580" y="241351"/>
                    <a:pt x="65315" y="214086"/>
                  </a:cubicBezTo>
                  <a:cubicBezTo>
                    <a:pt x="64105" y="206829"/>
                    <a:pt x="61392" y="199666"/>
                    <a:pt x="61686" y="192314"/>
                  </a:cubicBezTo>
                  <a:cubicBezTo>
                    <a:pt x="62643" y="168383"/>
                    <a:pt x="75024" y="119840"/>
                    <a:pt x="65315" y="90714"/>
                  </a:cubicBezTo>
                  <a:cubicBezTo>
                    <a:pt x="62557" y="82440"/>
                    <a:pt x="56967" y="75110"/>
                    <a:pt x="50800" y="68943"/>
                  </a:cubicBezTo>
                  <a:cubicBezTo>
                    <a:pt x="45813" y="63956"/>
                    <a:pt x="38705" y="61686"/>
                    <a:pt x="32658" y="58057"/>
                  </a:cubicBezTo>
                  <a:cubicBezTo>
                    <a:pt x="31448" y="54428"/>
                    <a:pt x="30740" y="50592"/>
                    <a:pt x="29029" y="47171"/>
                  </a:cubicBezTo>
                  <a:cubicBezTo>
                    <a:pt x="14272" y="17658"/>
                    <a:pt x="15287" y="20382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A7DD11C3-96BA-4EB8-8128-47F59B02851A}"/>
                </a:ext>
              </a:extLst>
            </p:cNvPr>
            <p:cNvSpPr/>
            <p:nvPr/>
          </p:nvSpPr>
          <p:spPr>
            <a:xfrm>
              <a:off x="7859486" y="1894114"/>
              <a:ext cx="90714" cy="355600"/>
            </a:xfrm>
            <a:custGeom>
              <a:avLst/>
              <a:gdLst>
                <a:gd name="connsiteX0" fmla="*/ 65314 w 90714"/>
                <a:gd name="connsiteY0" fmla="*/ 355600 h 355600"/>
                <a:gd name="connsiteX1" fmla="*/ 72571 w 90714"/>
                <a:gd name="connsiteY1" fmla="*/ 250372 h 355600"/>
                <a:gd name="connsiteX2" fmla="*/ 90714 w 90714"/>
                <a:gd name="connsiteY2" fmla="*/ 228600 h 355600"/>
                <a:gd name="connsiteX3" fmla="*/ 72571 w 90714"/>
                <a:gd name="connsiteY3" fmla="*/ 188686 h 355600"/>
                <a:gd name="connsiteX4" fmla="*/ 0 w 90714"/>
                <a:gd name="connsiteY4" fmla="*/ 134257 h 355600"/>
                <a:gd name="connsiteX5" fmla="*/ 50800 w 90714"/>
                <a:gd name="connsiteY5" fmla="*/ 21772 h 355600"/>
                <a:gd name="connsiteX6" fmla="*/ 68943 w 90714"/>
                <a:gd name="connsiteY6" fmla="*/ 0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714" h="355600">
                  <a:moveTo>
                    <a:pt x="65314" y="355600"/>
                  </a:moveTo>
                  <a:cubicBezTo>
                    <a:pt x="67733" y="320524"/>
                    <a:pt x="65676" y="284849"/>
                    <a:pt x="72571" y="250372"/>
                  </a:cubicBezTo>
                  <a:cubicBezTo>
                    <a:pt x="74424" y="241109"/>
                    <a:pt x="90714" y="238047"/>
                    <a:pt x="90714" y="228600"/>
                  </a:cubicBezTo>
                  <a:cubicBezTo>
                    <a:pt x="90714" y="213985"/>
                    <a:pt x="81701" y="200098"/>
                    <a:pt x="72571" y="188686"/>
                  </a:cubicBezTo>
                  <a:cubicBezTo>
                    <a:pt x="59575" y="172441"/>
                    <a:pt x="18768" y="146769"/>
                    <a:pt x="0" y="134257"/>
                  </a:cubicBezTo>
                  <a:cubicBezTo>
                    <a:pt x="16933" y="96762"/>
                    <a:pt x="31597" y="58157"/>
                    <a:pt x="50800" y="21772"/>
                  </a:cubicBezTo>
                  <a:cubicBezTo>
                    <a:pt x="69798" y="-14225"/>
                    <a:pt x="68943" y="14586"/>
                    <a:pt x="68943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60314CF0-AF76-412D-849B-25060AC9C366}"/>
                </a:ext>
              </a:extLst>
            </p:cNvPr>
            <p:cNvSpPr/>
            <p:nvPr/>
          </p:nvSpPr>
          <p:spPr>
            <a:xfrm>
              <a:off x="8222343" y="1868714"/>
              <a:ext cx="101651" cy="362857"/>
            </a:xfrm>
            <a:custGeom>
              <a:avLst/>
              <a:gdLst>
                <a:gd name="connsiteX0" fmla="*/ 0 w 101651"/>
                <a:gd name="connsiteY0" fmla="*/ 362857 h 362857"/>
                <a:gd name="connsiteX1" fmla="*/ 10886 w 101651"/>
                <a:gd name="connsiteY1" fmla="*/ 337457 h 362857"/>
                <a:gd name="connsiteX2" fmla="*/ 79828 w 101651"/>
                <a:gd name="connsiteY2" fmla="*/ 239486 h 362857"/>
                <a:gd name="connsiteX3" fmla="*/ 36286 w 101651"/>
                <a:gd name="connsiteY3" fmla="*/ 163286 h 362857"/>
                <a:gd name="connsiteX4" fmla="*/ 25400 w 101651"/>
                <a:gd name="connsiteY4" fmla="*/ 130629 h 362857"/>
                <a:gd name="connsiteX5" fmla="*/ 65314 w 101651"/>
                <a:gd name="connsiteY5" fmla="*/ 83457 h 362857"/>
                <a:gd name="connsiteX6" fmla="*/ 76200 w 101651"/>
                <a:gd name="connsiteY6" fmla="*/ 72572 h 362857"/>
                <a:gd name="connsiteX7" fmla="*/ 97971 w 101651"/>
                <a:gd name="connsiteY7" fmla="*/ 18143 h 362857"/>
                <a:gd name="connsiteX8" fmla="*/ 101600 w 101651"/>
                <a:gd name="connsiteY8" fmla="*/ 0 h 36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651" h="362857">
                  <a:moveTo>
                    <a:pt x="0" y="362857"/>
                  </a:moveTo>
                  <a:cubicBezTo>
                    <a:pt x="3629" y="354390"/>
                    <a:pt x="5882" y="345191"/>
                    <a:pt x="10886" y="337457"/>
                  </a:cubicBezTo>
                  <a:cubicBezTo>
                    <a:pt x="32579" y="303931"/>
                    <a:pt x="74065" y="279000"/>
                    <a:pt x="79828" y="239486"/>
                  </a:cubicBezTo>
                  <a:cubicBezTo>
                    <a:pt x="84050" y="210538"/>
                    <a:pt x="45537" y="191039"/>
                    <a:pt x="36286" y="163286"/>
                  </a:cubicBezTo>
                  <a:lnTo>
                    <a:pt x="25400" y="130629"/>
                  </a:lnTo>
                  <a:cubicBezTo>
                    <a:pt x="38705" y="114905"/>
                    <a:pt x="51750" y="98958"/>
                    <a:pt x="65314" y="83457"/>
                  </a:cubicBezTo>
                  <a:cubicBezTo>
                    <a:pt x="68693" y="79595"/>
                    <a:pt x="73905" y="77162"/>
                    <a:pt x="76200" y="72572"/>
                  </a:cubicBezTo>
                  <a:cubicBezTo>
                    <a:pt x="84939" y="55094"/>
                    <a:pt x="90889" y="36355"/>
                    <a:pt x="97971" y="18143"/>
                  </a:cubicBezTo>
                  <a:cubicBezTo>
                    <a:pt x="102365" y="6844"/>
                    <a:pt x="101600" y="9892"/>
                    <a:pt x="1016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13D7B16A-CF16-46B7-A8AE-3277A165F6F0}"/>
                </a:ext>
              </a:extLst>
            </p:cNvPr>
            <p:cNvSpPr/>
            <p:nvPr/>
          </p:nvSpPr>
          <p:spPr>
            <a:xfrm>
              <a:off x="6970486" y="2394034"/>
              <a:ext cx="391885" cy="272966"/>
            </a:xfrm>
            <a:custGeom>
              <a:avLst/>
              <a:gdLst>
                <a:gd name="connsiteX0" fmla="*/ 391885 w 391885"/>
                <a:gd name="connsiteY0" fmla="*/ 272966 h 272966"/>
                <a:gd name="connsiteX1" fmla="*/ 373743 w 391885"/>
                <a:gd name="connsiteY1" fmla="*/ 262080 h 272966"/>
                <a:gd name="connsiteX2" fmla="*/ 297543 w 391885"/>
                <a:gd name="connsiteY2" fmla="*/ 196766 h 272966"/>
                <a:gd name="connsiteX3" fmla="*/ 283028 w 391885"/>
                <a:gd name="connsiteY3" fmla="*/ 193137 h 272966"/>
                <a:gd name="connsiteX4" fmla="*/ 246743 w 391885"/>
                <a:gd name="connsiteY4" fmla="*/ 174995 h 272966"/>
                <a:gd name="connsiteX5" fmla="*/ 228600 w 391885"/>
                <a:gd name="connsiteY5" fmla="*/ 171366 h 272966"/>
                <a:gd name="connsiteX6" fmla="*/ 221343 w 391885"/>
                <a:gd name="connsiteY6" fmla="*/ 106052 h 272966"/>
                <a:gd name="connsiteX7" fmla="*/ 232228 w 391885"/>
                <a:gd name="connsiteY7" fmla="*/ 77023 h 272966"/>
                <a:gd name="connsiteX8" fmla="*/ 214085 w 391885"/>
                <a:gd name="connsiteY8" fmla="*/ 40737 h 272966"/>
                <a:gd name="connsiteX9" fmla="*/ 54428 w 391885"/>
                <a:gd name="connsiteY9" fmla="*/ 4452 h 272966"/>
                <a:gd name="connsiteX10" fmla="*/ 0 w 391885"/>
                <a:gd name="connsiteY10" fmla="*/ 4452 h 27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1885" h="272966">
                  <a:moveTo>
                    <a:pt x="391885" y="272966"/>
                  </a:moveTo>
                  <a:cubicBezTo>
                    <a:pt x="385838" y="269337"/>
                    <a:pt x="379229" y="266511"/>
                    <a:pt x="373743" y="262080"/>
                  </a:cubicBezTo>
                  <a:cubicBezTo>
                    <a:pt x="347718" y="241060"/>
                    <a:pt x="329998" y="204880"/>
                    <a:pt x="297543" y="196766"/>
                  </a:cubicBezTo>
                  <a:cubicBezTo>
                    <a:pt x="292705" y="195556"/>
                    <a:pt x="287612" y="195102"/>
                    <a:pt x="283028" y="193137"/>
                  </a:cubicBezTo>
                  <a:cubicBezTo>
                    <a:pt x="270599" y="187810"/>
                    <a:pt x="260003" y="177647"/>
                    <a:pt x="246743" y="174995"/>
                  </a:cubicBezTo>
                  <a:lnTo>
                    <a:pt x="228600" y="171366"/>
                  </a:lnTo>
                  <a:cubicBezTo>
                    <a:pt x="225521" y="152894"/>
                    <a:pt x="219753" y="121956"/>
                    <a:pt x="221343" y="106052"/>
                  </a:cubicBezTo>
                  <a:cubicBezTo>
                    <a:pt x="222371" y="95769"/>
                    <a:pt x="228600" y="86699"/>
                    <a:pt x="232228" y="77023"/>
                  </a:cubicBezTo>
                  <a:cubicBezTo>
                    <a:pt x="226180" y="64928"/>
                    <a:pt x="222107" y="51624"/>
                    <a:pt x="214085" y="40737"/>
                  </a:cubicBezTo>
                  <a:cubicBezTo>
                    <a:pt x="168534" y="-21082"/>
                    <a:pt x="149904" y="6361"/>
                    <a:pt x="54428" y="4452"/>
                  </a:cubicBezTo>
                  <a:cubicBezTo>
                    <a:pt x="36289" y="4089"/>
                    <a:pt x="18143" y="4452"/>
                    <a:pt x="0" y="445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id="{D72751B5-1CDD-41F6-8271-435D1A00AF93}"/>
                </a:ext>
              </a:extLst>
            </p:cNvPr>
            <p:cNvSpPr/>
            <p:nvPr/>
          </p:nvSpPr>
          <p:spPr>
            <a:xfrm>
              <a:off x="6850720" y="3011619"/>
              <a:ext cx="428194" cy="116829"/>
            </a:xfrm>
            <a:custGeom>
              <a:avLst/>
              <a:gdLst>
                <a:gd name="connsiteX0" fmla="*/ 428194 w 428194"/>
                <a:gd name="connsiteY0" fmla="*/ 83552 h 116829"/>
                <a:gd name="connsiteX1" fmla="*/ 384651 w 428194"/>
                <a:gd name="connsiteY1" fmla="*/ 94438 h 116829"/>
                <a:gd name="connsiteX2" fmla="*/ 373766 w 428194"/>
                <a:gd name="connsiteY2" fmla="*/ 101695 h 116829"/>
                <a:gd name="connsiteX3" fmla="*/ 351994 w 428194"/>
                <a:gd name="connsiteY3" fmla="*/ 105324 h 116829"/>
                <a:gd name="connsiteX4" fmla="*/ 297566 w 428194"/>
                <a:gd name="connsiteY4" fmla="*/ 54524 h 116829"/>
                <a:gd name="connsiteX5" fmla="*/ 272166 w 428194"/>
                <a:gd name="connsiteY5" fmla="*/ 18238 h 116829"/>
                <a:gd name="connsiteX6" fmla="*/ 195966 w 428194"/>
                <a:gd name="connsiteY6" fmla="*/ 50895 h 116829"/>
                <a:gd name="connsiteX7" fmla="*/ 163309 w 428194"/>
                <a:gd name="connsiteY7" fmla="*/ 61781 h 116829"/>
                <a:gd name="connsiteX8" fmla="*/ 130651 w 428194"/>
                <a:gd name="connsiteY8" fmla="*/ 101695 h 116829"/>
                <a:gd name="connsiteX9" fmla="*/ 116137 w 428194"/>
                <a:gd name="connsiteY9" fmla="*/ 116210 h 116829"/>
                <a:gd name="connsiteX10" fmla="*/ 83480 w 428194"/>
                <a:gd name="connsiteY10" fmla="*/ 72667 h 116829"/>
                <a:gd name="connsiteX11" fmla="*/ 61709 w 428194"/>
                <a:gd name="connsiteY11" fmla="*/ 10981 h 116829"/>
                <a:gd name="connsiteX12" fmla="*/ 50823 w 428194"/>
                <a:gd name="connsiteY12" fmla="*/ 95 h 116829"/>
                <a:gd name="connsiteX13" fmla="*/ 43566 w 428194"/>
                <a:gd name="connsiteY13" fmla="*/ 14610 h 116829"/>
                <a:gd name="connsiteX14" fmla="*/ 29051 w 428194"/>
                <a:gd name="connsiteY14" fmla="*/ 29124 h 116829"/>
                <a:gd name="connsiteX15" fmla="*/ 23 w 428194"/>
                <a:gd name="connsiteY15" fmla="*/ 58152 h 116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8194" h="116829">
                  <a:moveTo>
                    <a:pt x="428194" y="83552"/>
                  </a:moveTo>
                  <a:cubicBezTo>
                    <a:pt x="413680" y="87181"/>
                    <a:pt x="398844" y="89707"/>
                    <a:pt x="384651" y="94438"/>
                  </a:cubicBezTo>
                  <a:cubicBezTo>
                    <a:pt x="380514" y="95817"/>
                    <a:pt x="377903" y="100316"/>
                    <a:pt x="373766" y="101695"/>
                  </a:cubicBezTo>
                  <a:cubicBezTo>
                    <a:pt x="366786" y="104022"/>
                    <a:pt x="359251" y="104114"/>
                    <a:pt x="351994" y="105324"/>
                  </a:cubicBezTo>
                  <a:cubicBezTo>
                    <a:pt x="333851" y="88391"/>
                    <a:pt x="314336" y="72818"/>
                    <a:pt x="297566" y="54524"/>
                  </a:cubicBezTo>
                  <a:cubicBezTo>
                    <a:pt x="287590" y="43640"/>
                    <a:pt x="286563" y="21510"/>
                    <a:pt x="272166" y="18238"/>
                  </a:cubicBezTo>
                  <a:cubicBezTo>
                    <a:pt x="236304" y="10088"/>
                    <a:pt x="221408" y="39022"/>
                    <a:pt x="195966" y="50895"/>
                  </a:cubicBezTo>
                  <a:cubicBezTo>
                    <a:pt x="185568" y="55747"/>
                    <a:pt x="174195" y="58152"/>
                    <a:pt x="163309" y="61781"/>
                  </a:cubicBezTo>
                  <a:cubicBezTo>
                    <a:pt x="152423" y="75086"/>
                    <a:pt x="141910" y="88704"/>
                    <a:pt x="130651" y="101695"/>
                  </a:cubicBezTo>
                  <a:cubicBezTo>
                    <a:pt x="126170" y="106866"/>
                    <a:pt x="121964" y="119796"/>
                    <a:pt x="116137" y="116210"/>
                  </a:cubicBezTo>
                  <a:cubicBezTo>
                    <a:pt x="100685" y="106701"/>
                    <a:pt x="94366" y="87181"/>
                    <a:pt x="83480" y="72667"/>
                  </a:cubicBezTo>
                  <a:cubicBezTo>
                    <a:pt x="76223" y="52105"/>
                    <a:pt x="70657" y="30866"/>
                    <a:pt x="61709" y="10981"/>
                  </a:cubicBezTo>
                  <a:cubicBezTo>
                    <a:pt x="59603" y="6301"/>
                    <a:pt x="55855" y="-912"/>
                    <a:pt x="50823" y="95"/>
                  </a:cubicBezTo>
                  <a:cubicBezTo>
                    <a:pt x="45519" y="1156"/>
                    <a:pt x="46812" y="10283"/>
                    <a:pt x="43566" y="14610"/>
                  </a:cubicBezTo>
                  <a:cubicBezTo>
                    <a:pt x="39461" y="20084"/>
                    <a:pt x="34307" y="24744"/>
                    <a:pt x="29051" y="29124"/>
                  </a:cubicBezTo>
                  <a:cubicBezTo>
                    <a:pt x="-1912" y="54926"/>
                    <a:pt x="23" y="38284"/>
                    <a:pt x="23" y="5815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74A14910-B4F3-401F-B331-2786AC119349}"/>
                </a:ext>
              </a:extLst>
            </p:cNvPr>
            <p:cNvSpPr/>
            <p:nvPr/>
          </p:nvSpPr>
          <p:spPr>
            <a:xfrm>
              <a:off x="7094434" y="3494314"/>
              <a:ext cx="289709" cy="399143"/>
            </a:xfrm>
            <a:custGeom>
              <a:avLst/>
              <a:gdLst>
                <a:gd name="connsiteX0" fmla="*/ 289709 w 289709"/>
                <a:gd name="connsiteY0" fmla="*/ 0 h 399143"/>
                <a:gd name="connsiteX1" fmla="*/ 209880 w 289709"/>
                <a:gd name="connsiteY1" fmla="*/ 50800 h 399143"/>
                <a:gd name="connsiteX2" fmla="*/ 198995 w 289709"/>
                <a:gd name="connsiteY2" fmla="*/ 127000 h 399143"/>
                <a:gd name="connsiteX3" fmla="*/ 169966 w 289709"/>
                <a:gd name="connsiteY3" fmla="*/ 170543 h 399143"/>
                <a:gd name="connsiteX4" fmla="*/ 166337 w 289709"/>
                <a:gd name="connsiteY4" fmla="*/ 192315 h 399143"/>
                <a:gd name="connsiteX5" fmla="*/ 126423 w 289709"/>
                <a:gd name="connsiteY5" fmla="*/ 257629 h 399143"/>
                <a:gd name="connsiteX6" fmla="*/ 122795 w 289709"/>
                <a:gd name="connsiteY6" fmla="*/ 268515 h 399143"/>
                <a:gd name="connsiteX7" fmla="*/ 115537 w 289709"/>
                <a:gd name="connsiteY7" fmla="*/ 275772 h 399143"/>
                <a:gd name="connsiteX8" fmla="*/ 35709 w 289709"/>
                <a:gd name="connsiteY8" fmla="*/ 319315 h 399143"/>
                <a:gd name="connsiteX9" fmla="*/ 3052 w 289709"/>
                <a:gd name="connsiteY9" fmla="*/ 344715 h 399143"/>
                <a:gd name="connsiteX10" fmla="*/ 3052 w 289709"/>
                <a:gd name="connsiteY10" fmla="*/ 399143 h 399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9709" h="399143">
                  <a:moveTo>
                    <a:pt x="289709" y="0"/>
                  </a:moveTo>
                  <a:cubicBezTo>
                    <a:pt x="271034" y="10672"/>
                    <a:pt x="215054" y="41890"/>
                    <a:pt x="209880" y="50800"/>
                  </a:cubicBezTo>
                  <a:cubicBezTo>
                    <a:pt x="196996" y="72989"/>
                    <a:pt x="207109" y="102659"/>
                    <a:pt x="198995" y="127000"/>
                  </a:cubicBezTo>
                  <a:cubicBezTo>
                    <a:pt x="193479" y="143549"/>
                    <a:pt x="179642" y="156029"/>
                    <a:pt x="169966" y="170543"/>
                  </a:cubicBezTo>
                  <a:cubicBezTo>
                    <a:pt x="168756" y="177800"/>
                    <a:pt x="169138" y="185512"/>
                    <a:pt x="166337" y="192315"/>
                  </a:cubicBezTo>
                  <a:cubicBezTo>
                    <a:pt x="155065" y="219689"/>
                    <a:pt x="142746" y="234777"/>
                    <a:pt x="126423" y="257629"/>
                  </a:cubicBezTo>
                  <a:cubicBezTo>
                    <a:pt x="125214" y="261258"/>
                    <a:pt x="124763" y="265235"/>
                    <a:pt x="122795" y="268515"/>
                  </a:cubicBezTo>
                  <a:cubicBezTo>
                    <a:pt x="121035" y="271449"/>
                    <a:pt x="118492" y="274048"/>
                    <a:pt x="115537" y="275772"/>
                  </a:cubicBezTo>
                  <a:cubicBezTo>
                    <a:pt x="89355" y="291045"/>
                    <a:pt x="61552" y="303476"/>
                    <a:pt x="35709" y="319315"/>
                  </a:cubicBezTo>
                  <a:cubicBezTo>
                    <a:pt x="23951" y="326522"/>
                    <a:pt x="8274" y="331951"/>
                    <a:pt x="3052" y="344715"/>
                  </a:cubicBezTo>
                  <a:cubicBezTo>
                    <a:pt x="-3817" y="361507"/>
                    <a:pt x="3052" y="381000"/>
                    <a:pt x="3052" y="399143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5B7184D6-86EB-40BE-B9B2-0B66B79585C6}"/>
                </a:ext>
              </a:extLst>
            </p:cNvPr>
            <p:cNvSpPr/>
            <p:nvPr/>
          </p:nvSpPr>
          <p:spPr>
            <a:xfrm>
              <a:off x="7540153" y="3780971"/>
              <a:ext cx="58076" cy="326572"/>
            </a:xfrm>
            <a:custGeom>
              <a:avLst/>
              <a:gdLst>
                <a:gd name="connsiteX0" fmla="*/ 50818 w 58076"/>
                <a:gd name="connsiteY0" fmla="*/ 0 h 326572"/>
                <a:gd name="connsiteX1" fmla="*/ 32676 w 58076"/>
                <a:gd name="connsiteY1" fmla="*/ 18143 h 326572"/>
                <a:gd name="connsiteX2" fmla="*/ 58076 w 58076"/>
                <a:gd name="connsiteY2" fmla="*/ 141515 h 326572"/>
                <a:gd name="connsiteX3" fmla="*/ 29047 w 58076"/>
                <a:gd name="connsiteY3" fmla="*/ 224972 h 326572"/>
                <a:gd name="connsiteX4" fmla="*/ 7276 w 58076"/>
                <a:gd name="connsiteY4" fmla="*/ 250372 h 326572"/>
                <a:gd name="connsiteX5" fmla="*/ 18 w 58076"/>
                <a:gd name="connsiteY5" fmla="*/ 326572 h 326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076" h="326572">
                  <a:moveTo>
                    <a:pt x="50818" y="0"/>
                  </a:moveTo>
                  <a:cubicBezTo>
                    <a:pt x="44771" y="6048"/>
                    <a:pt x="33474" y="9628"/>
                    <a:pt x="32676" y="18143"/>
                  </a:cubicBezTo>
                  <a:cubicBezTo>
                    <a:pt x="24629" y="103989"/>
                    <a:pt x="26006" y="96618"/>
                    <a:pt x="58076" y="141515"/>
                  </a:cubicBezTo>
                  <a:cubicBezTo>
                    <a:pt x="48400" y="169334"/>
                    <a:pt x="41503" y="198281"/>
                    <a:pt x="29047" y="224972"/>
                  </a:cubicBezTo>
                  <a:cubicBezTo>
                    <a:pt x="24331" y="235077"/>
                    <a:pt x="10939" y="239840"/>
                    <a:pt x="7276" y="250372"/>
                  </a:cubicBezTo>
                  <a:cubicBezTo>
                    <a:pt x="-732" y="273395"/>
                    <a:pt x="18" y="301650"/>
                    <a:pt x="18" y="32657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3633534B-D912-46DD-B5CE-39A55BD6A4B6}"/>
                </a:ext>
              </a:extLst>
            </p:cNvPr>
            <p:cNvSpPr/>
            <p:nvPr/>
          </p:nvSpPr>
          <p:spPr>
            <a:xfrm>
              <a:off x="7928323" y="3962400"/>
              <a:ext cx="21877" cy="257629"/>
            </a:xfrm>
            <a:custGeom>
              <a:avLst/>
              <a:gdLst>
                <a:gd name="connsiteX0" fmla="*/ 21877 w 21877"/>
                <a:gd name="connsiteY0" fmla="*/ 0 h 257629"/>
                <a:gd name="connsiteX1" fmla="*/ 3734 w 21877"/>
                <a:gd name="connsiteY1" fmla="*/ 61686 h 257629"/>
                <a:gd name="connsiteX2" fmla="*/ 106 w 21877"/>
                <a:gd name="connsiteY2" fmla="*/ 76200 h 257629"/>
                <a:gd name="connsiteX3" fmla="*/ 7363 w 21877"/>
                <a:gd name="connsiteY3" fmla="*/ 87086 h 257629"/>
                <a:gd name="connsiteX4" fmla="*/ 3734 w 21877"/>
                <a:gd name="connsiteY4" fmla="*/ 116114 h 257629"/>
                <a:gd name="connsiteX5" fmla="*/ 106 w 21877"/>
                <a:gd name="connsiteY5" fmla="*/ 127000 h 257629"/>
                <a:gd name="connsiteX6" fmla="*/ 18248 w 21877"/>
                <a:gd name="connsiteY6" fmla="*/ 148771 h 257629"/>
                <a:gd name="connsiteX7" fmla="*/ 10991 w 21877"/>
                <a:gd name="connsiteY7" fmla="*/ 181429 h 257629"/>
                <a:gd name="connsiteX8" fmla="*/ 18248 w 21877"/>
                <a:gd name="connsiteY8" fmla="*/ 257629 h 257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77" h="257629">
                  <a:moveTo>
                    <a:pt x="21877" y="0"/>
                  </a:moveTo>
                  <a:cubicBezTo>
                    <a:pt x="15829" y="20562"/>
                    <a:pt x="9622" y="41078"/>
                    <a:pt x="3734" y="61686"/>
                  </a:cubicBezTo>
                  <a:cubicBezTo>
                    <a:pt x="2364" y="66481"/>
                    <a:pt x="-599" y="71263"/>
                    <a:pt x="106" y="76200"/>
                  </a:cubicBezTo>
                  <a:cubicBezTo>
                    <a:pt x="723" y="80517"/>
                    <a:pt x="4944" y="83457"/>
                    <a:pt x="7363" y="87086"/>
                  </a:cubicBezTo>
                  <a:cubicBezTo>
                    <a:pt x="6153" y="96762"/>
                    <a:pt x="5478" y="106520"/>
                    <a:pt x="3734" y="116114"/>
                  </a:cubicBezTo>
                  <a:cubicBezTo>
                    <a:pt x="3050" y="119877"/>
                    <a:pt x="-523" y="123227"/>
                    <a:pt x="106" y="127000"/>
                  </a:cubicBezTo>
                  <a:cubicBezTo>
                    <a:pt x="1117" y="133063"/>
                    <a:pt x="14978" y="145501"/>
                    <a:pt x="18248" y="148771"/>
                  </a:cubicBezTo>
                  <a:cubicBezTo>
                    <a:pt x="15829" y="159657"/>
                    <a:pt x="10991" y="170277"/>
                    <a:pt x="10991" y="181429"/>
                  </a:cubicBezTo>
                  <a:cubicBezTo>
                    <a:pt x="10991" y="206944"/>
                    <a:pt x="18248" y="257629"/>
                    <a:pt x="18248" y="257629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0EDB6A68-D7B7-4CB6-BAC4-3020BF141941}"/>
                </a:ext>
              </a:extLst>
            </p:cNvPr>
            <p:cNvSpPr/>
            <p:nvPr/>
          </p:nvSpPr>
          <p:spPr>
            <a:xfrm>
              <a:off x="8654115" y="1821543"/>
              <a:ext cx="72670" cy="395514"/>
            </a:xfrm>
            <a:custGeom>
              <a:avLst/>
              <a:gdLst>
                <a:gd name="connsiteX0" fmla="*/ 21799 w 72670"/>
                <a:gd name="connsiteY0" fmla="*/ 395514 h 395514"/>
                <a:gd name="connsiteX1" fmla="*/ 21799 w 72670"/>
                <a:gd name="connsiteY1" fmla="*/ 257628 h 395514"/>
                <a:gd name="connsiteX2" fmla="*/ 39942 w 72670"/>
                <a:gd name="connsiteY2" fmla="*/ 246743 h 395514"/>
                <a:gd name="connsiteX3" fmla="*/ 36314 w 72670"/>
                <a:gd name="connsiteY3" fmla="*/ 192314 h 395514"/>
                <a:gd name="connsiteX4" fmla="*/ 61714 w 72670"/>
                <a:gd name="connsiteY4" fmla="*/ 130628 h 395514"/>
                <a:gd name="connsiteX5" fmla="*/ 72599 w 72670"/>
                <a:gd name="connsiteY5" fmla="*/ 58057 h 395514"/>
                <a:gd name="connsiteX6" fmla="*/ 68971 w 72670"/>
                <a:gd name="connsiteY6" fmla="*/ 32657 h 395514"/>
                <a:gd name="connsiteX7" fmla="*/ 68971 w 72670"/>
                <a:gd name="connsiteY7" fmla="*/ 0 h 39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670" h="395514">
                  <a:moveTo>
                    <a:pt x="21799" y="395514"/>
                  </a:moveTo>
                  <a:cubicBezTo>
                    <a:pt x="1106" y="323086"/>
                    <a:pt x="-14598" y="323804"/>
                    <a:pt x="21799" y="257628"/>
                  </a:cubicBezTo>
                  <a:cubicBezTo>
                    <a:pt x="25198" y="251448"/>
                    <a:pt x="33894" y="250371"/>
                    <a:pt x="39942" y="246743"/>
                  </a:cubicBezTo>
                  <a:cubicBezTo>
                    <a:pt x="38733" y="228600"/>
                    <a:pt x="33743" y="210315"/>
                    <a:pt x="36314" y="192314"/>
                  </a:cubicBezTo>
                  <a:cubicBezTo>
                    <a:pt x="38725" y="175438"/>
                    <a:pt x="52596" y="148862"/>
                    <a:pt x="61714" y="130628"/>
                  </a:cubicBezTo>
                  <a:cubicBezTo>
                    <a:pt x="65342" y="106438"/>
                    <a:pt x="70792" y="82451"/>
                    <a:pt x="72599" y="58057"/>
                  </a:cubicBezTo>
                  <a:cubicBezTo>
                    <a:pt x="73231" y="49528"/>
                    <a:pt x="69504" y="41193"/>
                    <a:pt x="68971" y="32657"/>
                  </a:cubicBezTo>
                  <a:cubicBezTo>
                    <a:pt x="68292" y="21793"/>
                    <a:pt x="68971" y="10886"/>
                    <a:pt x="68971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id="{984DC91A-C6DD-4FDC-A885-27503B64A1F5}"/>
                </a:ext>
              </a:extLst>
            </p:cNvPr>
            <p:cNvSpPr/>
            <p:nvPr/>
          </p:nvSpPr>
          <p:spPr>
            <a:xfrm>
              <a:off x="8977086" y="1807029"/>
              <a:ext cx="50839" cy="413657"/>
            </a:xfrm>
            <a:custGeom>
              <a:avLst/>
              <a:gdLst>
                <a:gd name="connsiteX0" fmla="*/ 0 w 50839"/>
                <a:gd name="connsiteY0" fmla="*/ 413657 h 413657"/>
                <a:gd name="connsiteX1" fmla="*/ 32657 w 50839"/>
                <a:gd name="connsiteY1" fmla="*/ 348342 h 413657"/>
                <a:gd name="connsiteX2" fmla="*/ 50800 w 50839"/>
                <a:gd name="connsiteY2" fmla="*/ 319314 h 413657"/>
                <a:gd name="connsiteX3" fmla="*/ 36285 w 50839"/>
                <a:gd name="connsiteY3" fmla="*/ 275771 h 413657"/>
                <a:gd name="connsiteX4" fmla="*/ 25400 w 50839"/>
                <a:gd name="connsiteY4" fmla="*/ 239485 h 413657"/>
                <a:gd name="connsiteX5" fmla="*/ 21771 w 50839"/>
                <a:gd name="connsiteY5" fmla="*/ 206828 h 413657"/>
                <a:gd name="connsiteX6" fmla="*/ 25400 w 50839"/>
                <a:gd name="connsiteY6" fmla="*/ 152400 h 413657"/>
                <a:gd name="connsiteX7" fmla="*/ 32657 w 50839"/>
                <a:gd name="connsiteY7" fmla="*/ 39914 h 413657"/>
                <a:gd name="connsiteX8" fmla="*/ 43543 w 50839"/>
                <a:gd name="connsiteY8" fmla="*/ 10885 h 413657"/>
                <a:gd name="connsiteX9" fmla="*/ 50800 w 50839"/>
                <a:gd name="connsiteY9" fmla="*/ 0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839" h="413657">
                  <a:moveTo>
                    <a:pt x="0" y="413657"/>
                  </a:moveTo>
                  <a:cubicBezTo>
                    <a:pt x="10886" y="391885"/>
                    <a:pt x="21117" y="369774"/>
                    <a:pt x="32657" y="348342"/>
                  </a:cubicBezTo>
                  <a:cubicBezTo>
                    <a:pt x="38067" y="338295"/>
                    <a:pt x="50230" y="330710"/>
                    <a:pt x="50800" y="319314"/>
                  </a:cubicBezTo>
                  <a:cubicBezTo>
                    <a:pt x="51564" y="304034"/>
                    <a:pt x="40924" y="290350"/>
                    <a:pt x="36285" y="275771"/>
                  </a:cubicBezTo>
                  <a:cubicBezTo>
                    <a:pt x="32456" y="263738"/>
                    <a:pt x="29028" y="251580"/>
                    <a:pt x="25400" y="239485"/>
                  </a:cubicBezTo>
                  <a:cubicBezTo>
                    <a:pt x="24190" y="228599"/>
                    <a:pt x="21195" y="217766"/>
                    <a:pt x="21771" y="206828"/>
                  </a:cubicBezTo>
                  <a:cubicBezTo>
                    <a:pt x="25298" y="139797"/>
                    <a:pt x="33916" y="194986"/>
                    <a:pt x="25400" y="152400"/>
                  </a:cubicBezTo>
                  <a:cubicBezTo>
                    <a:pt x="27819" y="114905"/>
                    <a:pt x="27879" y="77182"/>
                    <a:pt x="32657" y="39914"/>
                  </a:cubicBezTo>
                  <a:cubicBezTo>
                    <a:pt x="33971" y="29664"/>
                    <a:pt x="39267" y="20293"/>
                    <a:pt x="43543" y="10885"/>
                  </a:cubicBezTo>
                  <a:cubicBezTo>
                    <a:pt x="45348" y="6915"/>
                    <a:pt x="50800" y="0"/>
                    <a:pt x="508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3A31759A-5746-4566-9DE6-812583330C80}"/>
                </a:ext>
              </a:extLst>
            </p:cNvPr>
            <p:cNvSpPr/>
            <p:nvPr/>
          </p:nvSpPr>
          <p:spPr>
            <a:xfrm>
              <a:off x="9288514" y="1759857"/>
              <a:ext cx="189366" cy="449943"/>
            </a:xfrm>
            <a:custGeom>
              <a:avLst/>
              <a:gdLst>
                <a:gd name="connsiteX0" fmla="*/ 15143 w 189366"/>
                <a:gd name="connsiteY0" fmla="*/ 449943 h 449943"/>
                <a:gd name="connsiteX1" fmla="*/ 629 w 189366"/>
                <a:gd name="connsiteY1" fmla="*/ 428172 h 449943"/>
                <a:gd name="connsiteX2" fmla="*/ 22400 w 189366"/>
                <a:gd name="connsiteY2" fmla="*/ 359229 h 449943"/>
                <a:gd name="connsiteX3" fmla="*/ 29657 w 189366"/>
                <a:gd name="connsiteY3" fmla="*/ 330200 h 449943"/>
                <a:gd name="connsiteX4" fmla="*/ 33286 w 189366"/>
                <a:gd name="connsiteY4" fmla="*/ 297543 h 449943"/>
                <a:gd name="connsiteX5" fmla="*/ 62315 w 189366"/>
                <a:gd name="connsiteY5" fmla="*/ 264886 h 449943"/>
                <a:gd name="connsiteX6" fmla="*/ 109486 w 189366"/>
                <a:gd name="connsiteY6" fmla="*/ 185057 h 449943"/>
                <a:gd name="connsiteX7" fmla="*/ 134886 w 189366"/>
                <a:gd name="connsiteY7" fmla="*/ 130629 h 449943"/>
                <a:gd name="connsiteX8" fmla="*/ 142143 w 189366"/>
                <a:gd name="connsiteY8" fmla="*/ 112486 h 449943"/>
                <a:gd name="connsiteX9" fmla="*/ 145772 w 189366"/>
                <a:gd name="connsiteY9" fmla="*/ 97972 h 449943"/>
                <a:gd name="connsiteX10" fmla="*/ 174800 w 189366"/>
                <a:gd name="connsiteY10" fmla="*/ 54429 h 449943"/>
                <a:gd name="connsiteX11" fmla="*/ 185686 w 189366"/>
                <a:gd name="connsiteY11" fmla="*/ 18143 h 449943"/>
                <a:gd name="connsiteX12" fmla="*/ 189315 w 189366"/>
                <a:gd name="connsiteY12" fmla="*/ 0 h 449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9366" h="449943">
                  <a:moveTo>
                    <a:pt x="15143" y="449943"/>
                  </a:moveTo>
                  <a:cubicBezTo>
                    <a:pt x="10305" y="442686"/>
                    <a:pt x="1592" y="436840"/>
                    <a:pt x="629" y="428172"/>
                  </a:cubicBezTo>
                  <a:cubicBezTo>
                    <a:pt x="-2874" y="396646"/>
                    <a:pt x="8779" y="383067"/>
                    <a:pt x="22400" y="359229"/>
                  </a:cubicBezTo>
                  <a:cubicBezTo>
                    <a:pt x="24819" y="349553"/>
                    <a:pt x="27924" y="340022"/>
                    <a:pt x="29657" y="330200"/>
                  </a:cubicBezTo>
                  <a:cubicBezTo>
                    <a:pt x="31560" y="319414"/>
                    <a:pt x="28388" y="307339"/>
                    <a:pt x="33286" y="297543"/>
                  </a:cubicBezTo>
                  <a:cubicBezTo>
                    <a:pt x="39800" y="284516"/>
                    <a:pt x="53217" y="276259"/>
                    <a:pt x="62315" y="264886"/>
                  </a:cubicBezTo>
                  <a:cubicBezTo>
                    <a:pt x="76016" y="247760"/>
                    <a:pt x="105976" y="191857"/>
                    <a:pt x="109486" y="185057"/>
                  </a:cubicBezTo>
                  <a:cubicBezTo>
                    <a:pt x="118669" y="167266"/>
                    <a:pt x="126670" y="148887"/>
                    <a:pt x="134886" y="130629"/>
                  </a:cubicBezTo>
                  <a:cubicBezTo>
                    <a:pt x="137559" y="124689"/>
                    <a:pt x="140083" y="118665"/>
                    <a:pt x="142143" y="112486"/>
                  </a:cubicBezTo>
                  <a:cubicBezTo>
                    <a:pt x="143720" y="107755"/>
                    <a:pt x="143327" y="102318"/>
                    <a:pt x="145772" y="97972"/>
                  </a:cubicBezTo>
                  <a:cubicBezTo>
                    <a:pt x="154324" y="82768"/>
                    <a:pt x="165124" y="68943"/>
                    <a:pt x="174800" y="54429"/>
                  </a:cubicBezTo>
                  <a:cubicBezTo>
                    <a:pt x="178429" y="42334"/>
                    <a:pt x="181972" y="30212"/>
                    <a:pt x="185686" y="18143"/>
                  </a:cubicBezTo>
                  <a:cubicBezTo>
                    <a:pt x="190080" y="3863"/>
                    <a:pt x="189315" y="11777"/>
                    <a:pt x="189315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id="{8E07C259-8196-42A9-B3F1-3CFF23997599}"/>
                </a:ext>
              </a:extLst>
            </p:cNvPr>
            <p:cNvSpPr/>
            <p:nvPr/>
          </p:nvSpPr>
          <p:spPr>
            <a:xfrm>
              <a:off x="9695543" y="1872343"/>
              <a:ext cx="293914" cy="359228"/>
            </a:xfrm>
            <a:custGeom>
              <a:avLst/>
              <a:gdLst>
                <a:gd name="connsiteX0" fmla="*/ 0 w 293914"/>
                <a:gd name="connsiteY0" fmla="*/ 359228 h 359228"/>
                <a:gd name="connsiteX1" fmla="*/ 105228 w 293914"/>
                <a:gd name="connsiteY1" fmla="*/ 246743 h 359228"/>
                <a:gd name="connsiteX2" fmla="*/ 130628 w 293914"/>
                <a:gd name="connsiteY2" fmla="*/ 228600 h 359228"/>
                <a:gd name="connsiteX3" fmla="*/ 174171 w 293914"/>
                <a:gd name="connsiteY3" fmla="*/ 214086 h 359228"/>
                <a:gd name="connsiteX4" fmla="*/ 192314 w 293914"/>
                <a:gd name="connsiteY4" fmla="*/ 148771 h 359228"/>
                <a:gd name="connsiteX5" fmla="*/ 250371 w 293914"/>
                <a:gd name="connsiteY5" fmla="*/ 54428 h 359228"/>
                <a:gd name="connsiteX6" fmla="*/ 261257 w 293914"/>
                <a:gd name="connsiteY6" fmla="*/ 50800 h 359228"/>
                <a:gd name="connsiteX7" fmla="*/ 293914 w 293914"/>
                <a:gd name="connsiteY7" fmla="*/ 0 h 359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3914" h="359228">
                  <a:moveTo>
                    <a:pt x="0" y="359228"/>
                  </a:moveTo>
                  <a:cubicBezTo>
                    <a:pt x="40662" y="305012"/>
                    <a:pt x="28553" y="318306"/>
                    <a:pt x="105228" y="246743"/>
                  </a:cubicBezTo>
                  <a:cubicBezTo>
                    <a:pt x="112834" y="239644"/>
                    <a:pt x="121225" y="233054"/>
                    <a:pt x="130628" y="228600"/>
                  </a:cubicBezTo>
                  <a:cubicBezTo>
                    <a:pt x="144455" y="222051"/>
                    <a:pt x="159657" y="218924"/>
                    <a:pt x="174171" y="214086"/>
                  </a:cubicBezTo>
                  <a:cubicBezTo>
                    <a:pt x="196470" y="191784"/>
                    <a:pt x="174348" y="216641"/>
                    <a:pt x="192314" y="148771"/>
                  </a:cubicBezTo>
                  <a:cubicBezTo>
                    <a:pt x="209457" y="84009"/>
                    <a:pt x="202596" y="87503"/>
                    <a:pt x="250371" y="54428"/>
                  </a:cubicBezTo>
                  <a:cubicBezTo>
                    <a:pt x="253516" y="52251"/>
                    <a:pt x="257628" y="52009"/>
                    <a:pt x="261257" y="50800"/>
                  </a:cubicBezTo>
                  <a:cubicBezTo>
                    <a:pt x="291786" y="5007"/>
                    <a:pt x="282486" y="22860"/>
                    <a:pt x="29391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B1F3899C-2A2F-4946-A340-2769EA6A97E1}"/>
                </a:ext>
              </a:extLst>
            </p:cNvPr>
            <p:cNvSpPr/>
            <p:nvPr/>
          </p:nvSpPr>
          <p:spPr>
            <a:xfrm>
              <a:off x="10145486" y="2148114"/>
              <a:ext cx="286657" cy="243115"/>
            </a:xfrm>
            <a:custGeom>
              <a:avLst/>
              <a:gdLst>
                <a:gd name="connsiteX0" fmla="*/ 0 w 286657"/>
                <a:gd name="connsiteY0" fmla="*/ 243115 h 243115"/>
                <a:gd name="connsiteX1" fmla="*/ 159657 w 286657"/>
                <a:gd name="connsiteY1" fmla="*/ 145143 h 243115"/>
                <a:gd name="connsiteX2" fmla="*/ 177800 w 286657"/>
                <a:gd name="connsiteY2" fmla="*/ 119743 h 243115"/>
                <a:gd name="connsiteX3" fmla="*/ 217714 w 286657"/>
                <a:gd name="connsiteY3" fmla="*/ 87086 h 243115"/>
                <a:gd name="connsiteX4" fmla="*/ 250371 w 286657"/>
                <a:gd name="connsiteY4" fmla="*/ 43543 h 243115"/>
                <a:gd name="connsiteX5" fmla="*/ 261257 w 286657"/>
                <a:gd name="connsiteY5" fmla="*/ 14515 h 243115"/>
                <a:gd name="connsiteX6" fmla="*/ 272143 w 286657"/>
                <a:gd name="connsiteY6" fmla="*/ 3629 h 243115"/>
                <a:gd name="connsiteX7" fmla="*/ 286657 w 286657"/>
                <a:gd name="connsiteY7" fmla="*/ 0 h 24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6657" h="243115">
                  <a:moveTo>
                    <a:pt x="0" y="243115"/>
                  </a:moveTo>
                  <a:cubicBezTo>
                    <a:pt x="37376" y="168356"/>
                    <a:pt x="-7155" y="246680"/>
                    <a:pt x="159657" y="145143"/>
                  </a:cubicBezTo>
                  <a:cubicBezTo>
                    <a:pt x="168545" y="139733"/>
                    <a:pt x="170443" y="127100"/>
                    <a:pt x="177800" y="119743"/>
                  </a:cubicBezTo>
                  <a:cubicBezTo>
                    <a:pt x="189955" y="107588"/>
                    <a:pt x="204662" y="98273"/>
                    <a:pt x="217714" y="87086"/>
                  </a:cubicBezTo>
                  <a:cubicBezTo>
                    <a:pt x="231423" y="75335"/>
                    <a:pt x="242140" y="59090"/>
                    <a:pt x="250371" y="43543"/>
                  </a:cubicBezTo>
                  <a:cubicBezTo>
                    <a:pt x="255206" y="34410"/>
                    <a:pt x="256308" y="23587"/>
                    <a:pt x="261257" y="14515"/>
                  </a:cubicBezTo>
                  <a:cubicBezTo>
                    <a:pt x="263714" y="10010"/>
                    <a:pt x="267687" y="6175"/>
                    <a:pt x="272143" y="3629"/>
                  </a:cubicBezTo>
                  <a:cubicBezTo>
                    <a:pt x="276473" y="1155"/>
                    <a:pt x="286657" y="0"/>
                    <a:pt x="286657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2979084C-7FC9-439D-9CCA-A69B4BFFF601}"/>
                </a:ext>
              </a:extLst>
            </p:cNvPr>
            <p:cNvSpPr/>
            <p:nvPr/>
          </p:nvSpPr>
          <p:spPr>
            <a:xfrm>
              <a:off x="10414000" y="2543629"/>
              <a:ext cx="373743" cy="130628"/>
            </a:xfrm>
            <a:custGeom>
              <a:avLst/>
              <a:gdLst>
                <a:gd name="connsiteX0" fmla="*/ 0 w 373743"/>
                <a:gd name="connsiteY0" fmla="*/ 130628 h 130628"/>
                <a:gd name="connsiteX1" fmla="*/ 90714 w 373743"/>
                <a:gd name="connsiteY1" fmla="*/ 68942 h 130628"/>
                <a:gd name="connsiteX2" fmla="*/ 134257 w 373743"/>
                <a:gd name="connsiteY2" fmla="*/ 83457 h 130628"/>
                <a:gd name="connsiteX3" fmla="*/ 185057 w 373743"/>
                <a:gd name="connsiteY3" fmla="*/ 76200 h 130628"/>
                <a:gd name="connsiteX4" fmla="*/ 221343 w 373743"/>
                <a:gd name="connsiteY4" fmla="*/ 50800 h 130628"/>
                <a:gd name="connsiteX5" fmla="*/ 254000 w 373743"/>
                <a:gd name="connsiteY5" fmla="*/ 39914 h 130628"/>
                <a:gd name="connsiteX6" fmla="*/ 290286 w 373743"/>
                <a:gd name="connsiteY6" fmla="*/ 47171 h 130628"/>
                <a:gd name="connsiteX7" fmla="*/ 366486 w 373743"/>
                <a:gd name="connsiteY7" fmla="*/ 18142 h 130628"/>
                <a:gd name="connsiteX8" fmla="*/ 373743 w 373743"/>
                <a:gd name="connsiteY8" fmla="*/ 0 h 13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3743" h="130628">
                  <a:moveTo>
                    <a:pt x="0" y="130628"/>
                  </a:moveTo>
                  <a:cubicBezTo>
                    <a:pt x="24167" y="109146"/>
                    <a:pt x="58206" y="74747"/>
                    <a:pt x="90714" y="68942"/>
                  </a:cubicBezTo>
                  <a:cubicBezTo>
                    <a:pt x="105775" y="66252"/>
                    <a:pt x="134257" y="83457"/>
                    <a:pt x="134257" y="83457"/>
                  </a:cubicBezTo>
                  <a:cubicBezTo>
                    <a:pt x="144441" y="82531"/>
                    <a:pt x="171099" y="83179"/>
                    <a:pt x="185057" y="76200"/>
                  </a:cubicBezTo>
                  <a:cubicBezTo>
                    <a:pt x="249996" y="43731"/>
                    <a:pt x="185100" y="76688"/>
                    <a:pt x="221343" y="50800"/>
                  </a:cubicBezTo>
                  <a:cubicBezTo>
                    <a:pt x="233030" y="42452"/>
                    <a:pt x="240065" y="42701"/>
                    <a:pt x="254000" y="39914"/>
                  </a:cubicBezTo>
                  <a:cubicBezTo>
                    <a:pt x="266095" y="42333"/>
                    <a:pt x="277951" y="47171"/>
                    <a:pt x="290286" y="47171"/>
                  </a:cubicBezTo>
                  <a:cubicBezTo>
                    <a:pt x="311291" y="47171"/>
                    <a:pt x="353361" y="24200"/>
                    <a:pt x="366486" y="18142"/>
                  </a:cubicBezTo>
                  <a:lnTo>
                    <a:pt x="373743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1187C523-217C-45EB-B31A-10AAD5C71A62}"/>
                </a:ext>
              </a:extLst>
            </p:cNvPr>
            <p:cNvSpPr/>
            <p:nvPr/>
          </p:nvSpPr>
          <p:spPr>
            <a:xfrm>
              <a:off x="10526486" y="2902618"/>
              <a:ext cx="373743" cy="58296"/>
            </a:xfrm>
            <a:custGeom>
              <a:avLst/>
              <a:gdLst>
                <a:gd name="connsiteX0" fmla="*/ 0 w 373743"/>
                <a:gd name="connsiteY0" fmla="*/ 58296 h 58296"/>
                <a:gd name="connsiteX1" fmla="*/ 79828 w 373743"/>
                <a:gd name="connsiteY1" fmla="*/ 47411 h 58296"/>
                <a:gd name="connsiteX2" fmla="*/ 105228 w 373743"/>
                <a:gd name="connsiteY2" fmla="*/ 58296 h 58296"/>
                <a:gd name="connsiteX3" fmla="*/ 159657 w 373743"/>
                <a:gd name="connsiteY3" fmla="*/ 32896 h 58296"/>
                <a:gd name="connsiteX4" fmla="*/ 192314 w 373743"/>
                <a:gd name="connsiteY4" fmla="*/ 36525 h 58296"/>
                <a:gd name="connsiteX5" fmla="*/ 243114 w 373743"/>
                <a:gd name="connsiteY5" fmla="*/ 11125 h 58296"/>
                <a:gd name="connsiteX6" fmla="*/ 254000 w 373743"/>
                <a:gd name="connsiteY6" fmla="*/ 239 h 58296"/>
                <a:gd name="connsiteX7" fmla="*/ 264885 w 373743"/>
                <a:gd name="connsiteY7" fmla="*/ 3868 h 58296"/>
                <a:gd name="connsiteX8" fmla="*/ 344714 w 373743"/>
                <a:gd name="connsiteY8" fmla="*/ 18382 h 58296"/>
                <a:gd name="connsiteX9" fmla="*/ 373743 w 373743"/>
                <a:gd name="connsiteY9" fmla="*/ 25639 h 58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3743" h="58296">
                  <a:moveTo>
                    <a:pt x="0" y="58296"/>
                  </a:moveTo>
                  <a:cubicBezTo>
                    <a:pt x="28269" y="51229"/>
                    <a:pt x="48404" y="44418"/>
                    <a:pt x="79828" y="47411"/>
                  </a:cubicBezTo>
                  <a:cubicBezTo>
                    <a:pt x="88998" y="48284"/>
                    <a:pt x="96761" y="54668"/>
                    <a:pt x="105228" y="58296"/>
                  </a:cubicBezTo>
                  <a:cubicBezTo>
                    <a:pt x="114752" y="53005"/>
                    <a:pt x="144390" y="33914"/>
                    <a:pt x="159657" y="32896"/>
                  </a:cubicBezTo>
                  <a:cubicBezTo>
                    <a:pt x="170585" y="32168"/>
                    <a:pt x="181428" y="35315"/>
                    <a:pt x="192314" y="36525"/>
                  </a:cubicBezTo>
                  <a:cubicBezTo>
                    <a:pt x="209247" y="28058"/>
                    <a:pt x="226796" y="20724"/>
                    <a:pt x="243114" y="11125"/>
                  </a:cubicBezTo>
                  <a:cubicBezTo>
                    <a:pt x="247537" y="8523"/>
                    <a:pt x="249132" y="1862"/>
                    <a:pt x="254000" y="239"/>
                  </a:cubicBezTo>
                  <a:cubicBezTo>
                    <a:pt x="257628" y="-970"/>
                    <a:pt x="261229" y="2743"/>
                    <a:pt x="264885" y="3868"/>
                  </a:cubicBezTo>
                  <a:cubicBezTo>
                    <a:pt x="313395" y="18794"/>
                    <a:pt x="290578" y="13870"/>
                    <a:pt x="344714" y="18382"/>
                  </a:cubicBezTo>
                  <a:lnTo>
                    <a:pt x="373743" y="25639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3E11D74B-6D53-41C8-B4BA-5A30328A8007}"/>
                </a:ext>
              </a:extLst>
            </p:cNvPr>
            <p:cNvSpPr/>
            <p:nvPr/>
          </p:nvSpPr>
          <p:spPr>
            <a:xfrm>
              <a:off x="10497457" y="3331029"/>
              <a:ext cx="420914" cy="159657"/>
            </a:xfrm>
            <a:custGeom>
              <a:avLst/>
              <a:gdLst>
                <a:gd name="connsiteX0" fmla="*/ 0 w 420914"/>
                <a:gd name="connsiteY0" fmla="*/ 0 h 159657"/>
                <a:gd name="connsiteX1" fmla="*/ 29029 w 420914"/>
                <a:gd name="connsiteY1" fmla="*/ 21771 h 159657"/>
                <a:gd name="connsiteX2" fmla="*/ 130629 w 420914"/>
                <a:gd name="connsiteY2" fmla="*/ 47171 h 159657"/>
                <a:gd name="connsiteX3" fmla="*/ 163286 w 420914"/>
                <a:gd name="connsiteY3" fmla="*/ 58057 h 159657"/>
                <a:gd name="connsiteX4" fmla="*/ 170543 w 420914"/>
                <a:gd name="connsiteY4" fmla="*/ 68942 h 159657"/>
                <a:gd name="connsiteX5" fmla="*/ 206829 w 420914"/>
                <a:gd name="connsiteY5" fmla="*/ 101600 h 159657"/>
                <a:gd name="connsiteX6" fmla="*/ 293914 w 420914"/>
                <a:gd name="connsiteY6" fmla="*/ 145142 h 159657"/>
                <a:gd name="connsiteX7" fmla="*/ 315686 w 420914"/>
                <a:gd name="connsiteY7" fmla="*/ 148771 h 159657"/>
                <a:gd name="connsiteX8" fmla="*/ 420914 w 420914"/>
                <a:gd name="connsiteY8" fmla="*/ 159657 h 159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0914" h="159657">
                  <a:moveTo>
                    <a:pt x="0" y="0"/>
                  </a:moveTo>
                  <a:cubicBezTo>
                    <a:pt x="9676" y="7257"/>
                    <a:pt x="17653" y="17663"/>
                    <a:pt x="29029" y="21771"/>
                  </a:cubicBezTo>
                  <a:cubicBezTo>
                    <a:pt x="61863" y="33628"/>
                    <a:pt x="130629" y="47171"/>
                    <a:pt x="130629" y="47171"/>
                  </a:cubicBezTo>
                  <a:cubicBezTo>
                    <a:pt x="178531" y="79107"/>
                    <a:pt x="85086" y="18958"/>
                    <a:pt x="163286" y="58057"/>
                  </a:cubicBezTo>
                  <a:cubicBezTo>
                    <a:pt x="167186" y="60007"/>
                    <a:pt x="167459" y="65858"/>
                    <a:pt x="170543" y="68942"/>
                  </a:cubicBezTo>
                  <a:cubicBezTo>
                    <a:pt x="182050" y="80449"/>
                    <a:pt x="193984" y="91609"/>
                    <a:pt x="206829" y="101600"/>
                  </a:cubicBezTo>
                  <a:cubicBezTo>
                    <a:pt x="229851" y="119506"/>
                    <a:pt x="269684" y="136331"/>
                    <a:pt x="293914" y="145142"/>
                  </a:cubicBezTo>
                  <a:cubicBezTo>
                    <a:pt x="300828" y="147656"/>
                    <a:pt x="308376" y="147936"/>
                    <a:pt x="315686" y="148771"/>
                  </a:cubicBezTo>
                  <a:cubicBezTo>
                    <a:pt x="350721" y="152775"/>
                    <a:pt x="420914" y="159657"/>
                    <a:pt x="420914" y="159657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자유형: 도형 101">
              <a:extLst>
                <a:ext uri="{FF2B5EF4-FFF2-40B4-BE49-F238E27FC236}">
                  <a16:creationId xmlns:a16="http://schemas.microsoft.com/office/drawing/2014/main" id="{1F19C870-DABC-4464-8A8B-97E5D003BBD9}"/>
                </a:ext>
              </a:extLst>
            </p:cNvPr>
            <p:cNvSpPr/>
            <p:nvPr/>
          </p:nvSpPr>
          <p:spPr>
            <a:xfrm>
              <a:off x="8298594" y="3962400"/>
              <a:ext cx="72670" cy="395514"/>
            </a:xfrm>
            <a:custGeom>
              <a:avLst/>
              <a:gdLst>
                <a:gd name="connsiteX0" fmla="*/ 21799 w 72670"/>
                <a:gd name="connsiteY0" fmla="*/ 395514 h 395514"/>
                <a:gd name="connsiteX1" fmla="*/ 21799 w 72670"/>
                <a:gd name="connsiteY1" fmla="*/ 257628 h 395514"/>
                <a:gd name="connsiteX2" fmla="*/ 39942 w 72670"/>
                <a:gd name="connsiteY2" fmla="*/ 246743 h 395514"/>
                <a:gd name="connsiteX3" fmla="*/ 36314 w 72670"/>
                <a:gd name="connsiteY3" fmla="*/ 192314 h 395514"/>
                <a:gd name="connsiteX4" fmla="*/ 61714 w 72670"/>
                <a:gd name="connsiteY4" fmla="*/ 130628 h 395514"/>
                <a:gd name="connsiteX5" fmla="*/ 72599 w 72670"/>
                <a:gd name="connsiteY5" fmla="*/ 58057 h 395514"/>
                <a:gd name="connsiteX6" fmla="*/ 68971 w 72670"/>
                <a:gd name="connsiteY6" fmla="*/ 32657 h 395514"/>
                <a:gd name="connsiteX7" fmla="*/ 68971 w 72670"/>
                <a:gd name="connsiteY7" fmla="*/ 0 h 39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670" h="395514">
                  <a:moveTo>
                    <a:pt x="21799" y="395514"/>
                  </a:moveTo>
                  <a:cubicBezTo>
                    <a:pt x="1106" y="323086"/>
                    <a:pt x="-14598" y="323804"/>
                    <a:pt x="21799" y="257628"/>
                  </a:cubicBezTo>
                  <a:cubicBezTo>
                    <a:pt x="25198" y="251448"/>
                    <a:pt x="33894" y="250371"/>
                    <a:pt x="39942" y="246743"/>
                  </a:cubicBezTo>
                  <a:cubicBezTo>
                    <a:pt x="38733" y="228600"/>
                    <a:pt x="33743" y="210315"/>
                    <a:pt x="36314" y="192314"/>
                  </a:cubicBezTo>
                  <a:cubicBezTo>
                    <a:pt x="38725" y="175438"/>
                    <a:pt x="52596" y="148862"/>
                    <a:pt x="61714" y="130628"/>
                  </a:cubicBezTo>
                  <a:cubicBezTo>
                    <a:pt x="65342" y="106438"/>
                    <a:pt x="70792" y="82451"/>
                    <a:pt x="72599" y="58057"/>
                  </a:cubicBezTo>
                  <a:cubicBezTo>
                    <a:pt x="73231" y="49528"/>
                    <a:pt x="69504" y="41193"/>
                    <a:pt x="68971" y="32657"/>
                  </a:cubicBezTo>
                  <a:cubicBezTo>
                    <a:pt x="68292" y="21793"/>
                    <a:pt x="68971" y="10886"/>
                    <a:pt x="68971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자유형: 도형 102">
              <a:extLst>
                <a:ext uri="{FF2B5EF4-FFF2-40B4-BE49-F238E27FC236}">
                  <a16:creationId xmlns:a16="http://schemas.microsoft.com/office/drawing/2014/main" id="{B8E3D041-3884-437D-A710-CF941ED7A437}"/>
                </a:ext>
              </a:extLst>
            </p:cNvPr>
            <p:cNvSpPr/>
            <p:nvPr/>
          </p:nvSpPr>
          <p:spPr>
            <a:xfrm>
              <a:off x="8871413" y="3947885"/>
              <a:ext cx="50839" cy="413657"/>
            </a:xfrm>
            <a:custGeom>
              <a:avLst/>
              <a:gdLst>
                <a:gd name="connsiteX0" fmla="*/ 0 w 50839"/>
                <a:gd name="connsiteY0" fmla="*/ 413657 h 413657"/>
                <a:gd name="connsiteX1" fmla="*/ 32657 w 50839"/>
                <a:gd name="connsiteY1" fmla="*/ 348342 h 413657"/>
                <a:gd name="connsiteX2" fmla="*/ 50800 w 50839"/>
                <a:gd name="connsiteY2" fmla="*/ 319314 h 413657"/>
                <a:gd name="connsiteX3" fmla="*/ 36285 w 50839"/>
                <a:gd name="connsiteY3" fmla="*/ 275771 h 413657"/>
                <a:gd name="connsiteX4" fmla="*/ 25400 w 50839"/>
                <a:gd name="connsiteY4" fmla="*/ 239485 h 413657"/>
                <a:gd name="connsiteX5" fmla="*/ 21771 w 50839"/>
                <a:gd name="connsiteY5" fmla="*/ 206828 h 413657"/>
                <a:gd name="connsiteX6" fmla="*/ 25400 w 50839"/>
                <a:gd name="connsiteY6" fmla="*/ 152400 h 413657"/>
                <a:gd name="connsiteX7" fmla="*/ 32657 w 50839"/>
                <a:gd name="connsiteY7" fmla="*/ 39914 h 413657"/>
                <a:gd name="connsiteX8" fmla="*/ 43543 w 50839"/>
                <a:gd name="connsiteY8" fmla="*/ 10885 h 413657"/>
                <a:gd name="connsiteX9" fmla="*/ 50800 w 50839"/>
                <a:gd name="connsiteY9" fmla="*/ 0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839" h="413657">
                  <a:moveTo>
                    <a:pt x="0" y="413657"/>
                  </a:moveTo>
                  <a:cubicBezTo>
                    <a:pt x="10886" y="391885"/>
                    <a:pt x="21117" y="369774"/>
                    <a:pt x="32657" y="348342"/>
                  </a:cubicBezTo>
                  <a:cubicBezTo>
                    <a:pt x="38067" y="338295"/>
                    <a:pt x="50230" y="330710"/>
                    <a:pt x="50800" y="319314"/>
                  </a:cubicBezTo>
                  <a:cubicBezTo>
                    <a:pt x="51564" y="304034"/>
                    <a:pt x="40924" y="290350"/>
                    <a:pt x="36285" y="275771"/>
                  </a:cubicBezTo>
                  <a:cubicBezTo>
                    <a:pt x="32456" y="263738"/>
                    <a:pt x="29028" y="251580"/>
                    <a:pt x="25400" y="239485"/>
                  </a:cubicBezTo>
                  <a:cubicBezTo>
                    <a:pt x="24190" y="228599"/>
                    <a:pt x="21195" y="217766"/>
                    <a:pt x="21771" y="206828"/>
                  </a:cubicBezTo>
                  <a:cubicBezTo>
                    <a:pt x="25298" y="139797"/>
                    <a:pt x="33916" y="194986"/>
                    <a:pt x="25400" y="152400"/>
                  </a:cubicBezTo>
                  <a:cubicBezTo>
                    <a:pt x="27819" y="114905"/>
                    <a:pt x="27879" y="77182"/>
                    <a:pt x="32657" y="39914"/>
                  </a:cubicBezTo>
                  <a:cubicBezTo>
                    <a:pt x="33971" y="29664"/>
                    <a:pt x="39267" y="20293"/>
                    <a:pt x="43543" y="10885"/>
                  </a:cubicBezTo>
                  <a:cubicBezTo>
                    <a:pt x="45348" y="6915"/>
                    <a:pt x="50800" y="0"/>
                    <a:pt x="508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61526D30-ED2A-4F0A-966A-CF3CB2D9C541}"/>
                </a:ext>
              </a:extLst>
            </p:cNvPr>
            <p:cNvSpPr/>
            <p:nvPr/>
          </p:nvSpPr>
          <p:spPr>
            <a:xfrm>
              <a:off x="10277928" y="3689068"/>
              <a:ext cx="156029" cy="308429"/>
            </a:xfrm>
            <a:custGeom>
              <a:avLst/>
              <a:gdLst>
                <a:gd name="connsiteX0" fmla="*/ 156029 w 156029"/>
                <a:gd name="connsiteY0" fmla="*/ 308429 h 308429"/>
                <a:gd name="connsiteX1" fmla="*/ 134258 w 156029"/>
                <a:gd name="connsiteY1" fmla="*/ 297543 h 308429"/>
                <a:gd name="connsiteX2" fmla="*/ 90715 w 156029"/>
                <a:gd name="connsiteY2" fmla="*/ 246743 h 308429"/>
                <a:gd name="connsiteX3" fmla="*/ 65315 w 156029"/>
                <a:gd name="connsiteY3" fmla="*/ 214086 h 308429"/>
                <a:gd name="connsiteX4" fmla="*/ 61686 w 156029"/>
                <a:gd name="connsiteY4" fmla="*/ 192314 h 308429"/>
                <a:gd name="connsiteX5" fmla="*/ 65315 w 156029"/>
                <a:gd name="connsiteY5" fmla="*/ 90714 h 308429"/>
                <a:gd name="connsiteX6" fmla="*/ 50800 w 156029"/>
                <a:gd name="connsiteY6" fmla="*/ 68943 h 308429"/>
                <a:gd name="connsiteX7" fmla="*/ 32658 w 156029"/>
                <a:gd name="connsiteY7" fmla="*/ 58057 h 308429"/>
                <a:gd name="connsiteX8" fmla="*/ 29029 w 156029"/>
                <a:gd name="connsiteY8" fmla="*/ 47171 h 308429"/>
                <a:gd name="connsiteX9" fmla="*/ 0 w 156029"/>
                <a:gd name="connsiteY9" fmla="*/ 0 h 308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029" h="308429">
                  <a:moveTo>
                    <a:pt x="156029" y="308429"/>
                  </a:moveTo>
                  <a:cubicBezTo>
                    <a:pt x="148772" y="304800"/>
                    <a:pt x="140157" y="303114"/>
                    <a:pt x="134258" y="297543"/>
                  </a:cubicBezTo>
                  <a:cubicBezTo>
                    <a:pt x="118044" y="282229"/>
                    <a:pt x="104647" y="264158"/>
                    <a:pt x="90715" y="246743"/>
                  </a:cubicBezTo>
                  <a:cubicBezTo>
                    <a:pt x="55994" y="203341"/>
                    <a:pt x="92580" y="241351"/>
                    <a:pt x="65315" y="214086"/>
                  </a:cubicBezTo>
                  <a:cubicBezTo>
                    <a:pt x="64105" y="206829"/>
                    <a:pt x="61392" y="199666"/>
                    <a:pt x="61686" y="192314"/>
                  </a:cubicBezTo>
                  <a:cubicBezTo>
                    <a:pt x="62643" y="168383"/>
                    <a:pt x="75024" y="119840"/>
                    <a:pt x="65315" y="90714"/>
                  </a:cubicBezTo>
                  <a:cubicBezTo>
                    <a:pt x="62557" y="82440"/>
                    <a:pt x="56967" y="75110"/>
                    <a:pt x="50800" y="68943"/>
                  </a:cubicBezTo>
                  <a:cubicBezTo>
                    <a:pt x="45813" y="63956"/>
                    <a:pt x="38705" y="61686"/>
                    <a:pt x="32658" y="58057"/>
                  </a:cubicBezTo>
                  <a:cubicBezTo>
                    <a:pt x="31448" y="54428"/>
                    <a:pt x="30740" y="50592"/>
                    <a:pt x="29029" y="47171"/>
                  </a:cubicBezTo>
                  <a:cubicBezTo>
                    <a:pt x="14272" y="17658"/>
                    <a:pt x="15287" y="20382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자유형: 도형 104">
              <a:extLst>
                <a:ext uri="{FF2B5EF4-FFF2-40B4-BE49-F238E27FC236}">
                  <a16:creationId xmlns:a16="http://schemas.microsoft.com/office/drawing/2014/main" id="{95189642-749E-42EF-95A9-E53D6C7100C3}"/>
                </a:ext>
              </a:extLst>
            </p:cNvPr>
            <p:cNvSpPr/>
            <p:nvPr/>
          </p:nvSpPr>
          <p:spPr>
            <a:xfrm>
              <a:off x="9811792" y="3945522"/>
              <a:ext cx="90714" cy="355600"/>
            </a:xfrm>
            <a:custGeom>
              <a:avLst/>
              <a:gdLst>
                <a:gd name="connsiteX0" fmla="*/ 65314 w 90714"/>
                <a:gd name="connsiteY0" fmla="*/ 355600 h 355600"/>
                <a:gd name="connsiteX1" fmla="*/ 72571 w 90714"/>
                <a:gd name="connsiteY1" fmla="*/ 250372 h 355600"/>
                <a:gd name="connsiteX2" fmla="*/ 90714 w 90714"/>
                <a:gd name="connsiteY2" fmla="*/ 228600 h 355600"/>
                <a:gd name="connsiteX3" fmla="*/ 72571 w 90714"/>
                <a:gd name="connsiteY3" fmla="*/ 188686 h 355600"/>
                <a:gd name="connsiteX4" fmla="*/ 0 w 90714"/>
                <a:gd name="connsiteY4" fmla="*/ 134257 h 355600"/>
                <a:gd name="connsiteX5" fmla="*/ 50800 w 90714"/>
                <a:gd name="connsiteY5" fmla="*/ 21772 h 355600"/>
                <a:gd name="connsiteX6" fmla="*/ 68943 w 90714"/>
                <a:gd name="connsiteY6" fmla="*/ 0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714" h="355600">
                  <a:moveTo>
                    <a:pt x="65314" y="355600"/>
                  </a:moveTo>
                  <a:cubicBezTo>
                    <a:pt x="67733" y="320524"/>
                    <a:pt x="65676" y="284849"/>
                    <a:pt x="72571" y="250372"/>
                  </a:cubicBezTo>
                  <a:cubicBezTo>
                    <a:pt x="74424" y="241109"/>
                    <a:pt x="90714" y="238047"/>
                    <a:pt x="90714" y="228600"/>
                  </a:cubicBezTo>
                  <a:cubicBezTo>
                    <a:pt x="90714" y="213985"/>
                    <a:pt x="81701" y="200098"/>
                    <a:pt x="72571" y="188686"/>
                  </a:cubicBezTo>
                  <a:cubicBezTo>
                    <a:pt x="59575" y="172441"/>
                    <a:pt x="18768" y="146769"/>
                    <a:pt x="0" y="134257"/>
                  </a:cubicBezTo>
                  <a:cubicBezTo>
                    <a:pt x="16933" y="96762"/>
                    <a:pt x="31597" y="58157"/>
                    <a:pt x="50800" y="21772"/>
                  </a:cubicBezTo>
                  <a:cubicBezTo>
                    <a:pt x="69798" y="-14225"/>
                    <a:pt x="68943" y="14586"/>
                    <a:pt x="68943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자유형: 도형 105">
              <a:extLst>
                <a:ext uri="{FF2B5EF4-FFF2-40B4-BE49-F238E27FC236}">
                  <a16:creationId xmlns:a16="http://schemas.microsoft.com/office/drawing/2014/main" id="{4B5E307E-9202-4998-B74A-0E54CA5FFBBE}"/>
                </a:ext>
              </a:extLst>
            </p:cNvPr>
            <p:cNvSpPr/>
            <p:nvPr/>
          </p:nvSpPr>
          <p:spPr>
            <a:xfrm>
              <a:off x="9375326" y="3985722"/>
              <a:ext cx="101651" cy="362857"/>
            </a:xfrm>
            <a:custGeom>
              <a:avLst/>
              <a:gdLst>
                <a:gd name="connsiteX0" fmla="*/ 0 w 101651"/>
                <a:gd name="connsiteY0" fmla="*/ 362857 h 362857"/>
                <a:gd name="connsiteX1" fmla="*/ 10886 w 101651"/>
                <a:gd name="connsiteY1" fmla="*/ 337457 h 362857"/>
                <a:gd name="connsiteX2" fmla="*/ 79828 w 101651"/>
                <a:gd name="connsiteY2" fmla="*/ 239486 h 362857"/>
                <a:gd name="connsiteX3" fmla="*/ 36286 w 101651"/>
                <a:gd name="connsiteY3" fmla="*/ 163286 h 362857"/>
                <a:gd name="connsiteX4" fmla="*/ 25400 w 101651"/>
                <a:gd name="connsiteY4" fmla="*/ 130629 h 362857"/>
                <a:gd name="connsiteX5" fmla="*/ 65314 w 101651"/>
                <a:gd name="connsiteY5" fmla="*/ 83457 h 362857"/>
                <a:gd name="connsiteX6" fmla="*/ 76200 w 101651"/>
                <a:gd name="connsiteY6" fmla="*/ 72572 h 362857"/>
                <a:gd name="connsiteX7" fmla="*/ 97971 w 101651"/>
                <a:gd name="connsiteY7" fmla="*/ 18143 h 362857"/>
                <a:gd name="connsiteX8" fmla="*/ 101600 w 101651"/>
                <a:gd name="connsiteY8" fmla="*/ 0 h 36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651" h="362857">
                  <a:moveTo>
                    <a:pt x="0" y="362857"/>
                  </a:moveTo>
                  <a:cubicBezTo>
                    <a:pt x="3629" y="354390"/>
                    <a:pt x="5882" y="345191"/>
                    <a:pt x="10886" y="337457"/>
                  </a:cubicBezTo>
                  <a:cubicBezTo>
                    <a:pt x="32579" y="303931"/>
                    <a:pt x="74065" y="279000"/>
                    <a:pt x="79828" y="239486"/>
                  </a:cubicBezTo>
                  <a:cubicBezTo>
                    <a:pt x="84050" y="210538"/>
                    <a:pt x="45537" y="191039"/>
                    <a:pt x="36286" y="163286"/>
                  </a:cubicBezTo>
                  <a:lnTo>
                    <a:pt x="25400" y="130629"/>
                  </a:lnTo>
                  <a:cubicBezTo>
                    <a:pt x="38705" y="114905"/>
                    <a:pt x="51750" y="98958"/>
                    <a:pt x="65314" y="83457"/>
                  </a:cubicBezTo>
                  <a:cubicBezTo>
                    <a:pt x="68693" y="79595"/>
                    <a:pt x="73905" y="77162"/>
                    <a:pt x="76200" y="72572"/>
                  </a:cubicBezTo>
                  <a:cubicBezTo>
                    <a:pt x="84939" y="55094"/>
                    <a:pt x="90889" y="36355"/>
                    <a:pt x="97971" y="18143"/>
                  </a:cubicBezTo>
                  <a:cubicBezTo>
                    <a:pt x="102365" y="6844"/>
                    <a:pt x="101600" y="9892"/>
                    <a:pt x="1016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5C5EDF5C-E2AA-4C5B-A9C6-276192BC3FBF}"/>
              </a:ext>
            </a:extLst>
          </p:cNvPr>
          <p:cNvSpPr txBox="1"/>
          <p:nvPr/>
        </p:nvSpPr>
        <p:spPr>
          <a:xfrm>
            <a:off x="1431289" y="1323060"/>
            <a:ext cx="1796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4CD84A3-6DCA-4E6D-92A9-731654BFD105}"/>
              </a:ext>
            </a:extLst>
          </p:cNvPr>
          <p:cNvSpPr txBox="1"/>
          <p:nvPr/>
        </p:nvSpPr>
        <p:spPr>
          <a:xfrm>
            <a:off x="9146777" y="1361807"/>
            <a:ext cx="15181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</a:rPr>
              <a:t>Product</a:t>
            </a:r>
          </a:p>
        </p:txBody>
      </p: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00837FD8-213F-4626-9070-4B50FE61609F}"/>
              </a:ext>
            </a:extLst>
          </p:cNvPr>
          <p:cNvCxnSpPr>
            <a:cxnSpLocks/>
          </p:cNvCxnSpPr>
          <p:nvPr/>
        </p:nvCxnSpPr>
        <p:spPr>
          <a:xfrm>
            <a:off x="3196655" y="1659508"/>
            <a:ext cx="157433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0" name="그림 109">
            <a:extLst>
              <a:ext uri="{FF2B5EF4-FFF2-40B4-BE49-F238E27FC236}">
                <a16:creationId xmlns:a16="http://schemas.microsoft.com/office/drawing/2014/main" id="{8D84E8CB-28D3-4299-A365-A5F13F59B77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5157921" y="1287354"/>
            <a:ext cx="1633745" cy="995829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985617FC-D11B-46F9-A4CD-BE3BEA2E1AF3}"/>
              </a:ext>
            </a:extLst>
          </p:cNvPr>
          <p:cNvSpPr txBox="1"/>
          <p:nvPr/>
        </p:nvSpPr>
        <p:spPr>
          <a:xfrm>
            <a:off x="1860020" y="6158866"/>
            <a:ext cx="2016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out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7FA3699-F153-4090-AE5D-F93A7D5A95F9}"/>
              </a:ext>
            </a:extLst>
          </p:cNvPr>
          <p:cNvSpPr txBox="1"/>
          <p:nvPr/>
        </p:nvSpPr>
        <p:spPr>
          <a:xfrm>
            <a:off x="8396875" y="6158866"/>
            <a:ext cx="1754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in</a:t>
            </a:r>
          </a:p>
        </p:txBody>
      </p:sp>
      <p:cxnSp>
        <p:nvCxnSpPr>
          <p:cNvPr id="156" name="직선 연결선 155">
            <a:extLst>
              <a:ext uri="{FF2B5EF4-FFF2-40B4-BE49-F238E27FC236}">
                <a16:creationId xmlns:a16="http://schemas.microsoft.com/office/drawing/2014/main" id="{C072980F-1DB0-4447-8C55-4B9C5E89D638}"/>
              </a:ext>
            </a:extLst>
          </p:cNvPr>
          <p:cNvCxnSpPr/>
          <p:nvPr/>
        </p:nvCxnSpPr>
        <p:spPr>
          <a:xfrm>
            <a:off x="8281090" y="2605510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806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>
            <a:extLst>
              <a:ext uri="{FF2B5EF4-FFF2-40B4-BE49-F238E27FC236}">
                <a16:creationId xmlns:a16="http://schemas.microsoft.com/office/drawing/2014/main" id="{42CBD607-7188-4E70-A51F-A50E55296D16}"/>
              </a:ext>
            </a:extLst>
          </p:cNvPr>
          <p:cNvSpPr/>
          <p:nvPr/>
        </p:nvSpPr>
        <p:spPr>
          <a:xfrm>
            <a:off x="610505" y="1292129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C78BA2B7-7EE0-47FD-8B3F-CBD96359C6B5}"/>
              </a:ext>
            </a:extLst>
          </p:cNvPr>
          <p:cNvSpPr/>
          <p:nvPr/>
        </p:nvSpPr>
        <p:spPr>
          <a:xfrm>
            <a:off x="3720327" y="1171303"/>
            <a:ext cx="1889760" cy="984068"/>
          </a:xfrm>
          <a:prstGeom prst="rightArrow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6C1BBF-1216-472B-AFCF-6A8942A77E22}"/>
              </a:ext>
            </a:extLst>
          </p:cNvPr>
          <p:cNvSpPr txBox="1"/>
          <p:nvPr/>
        </p:nvSpPr>
        <p:spPr>
          <a:xfrm>
            <a:off x="52695" y="41875"/>
            <a:ext cx="3267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Chemical production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0C63ED-5AC0-4E1A-B565-FF8EA2578411}"/>
              </a:ext>
            </a:extLst>
          </p:cNvPr>
          <p:cNvSpPr txBox="1"/>
          <p:nvPr/>
        </p:nvSpPr>
        <p:spPr>
          <a:xfrm>
            <a:off x="52695" y="3420801"/>
            <a:ext cx="3344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Biological production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01A0ACF8-0830-4626-BA1C-3A8E868DE7BD}"/>
              </a:ext>
            </a:extLst>
          </p:cNvPr>
          <p:cNvSpPr/>
          <p:nvPr/>
        </p:nvSpPr>
        <p:spPr>
          <a:xfrm>
            <a:off x="1559287" y="881743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A82FAEFD-B380-41EA-BCA2-8D826EEAF69D}"/>
              </a:ext>
            </a:extLst>
          </p:cNvPr>
          <p:cNvSpPr/>
          <p:nvPr/>
        </p:nvSpPr>
        <p:spPr>
          <a:xfrm>
            <a:off x="1093421" y="1901549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2C9377D2-C1A6-4AAF-A10D-6DE6477C7F40}"/>
              </a:ext>
            </a:extLst>
          </p:cNvPr>
          <p:cNvSpPr/>
          <p:nvPr/>
        </p:nvSpPr>
        <p:spPr>
          <a:xfrm>
            <a:off x="1848847" y="2439605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D48EC2BD-4E47-45E8-9BF3-5F48FB0325CF}"/>
              </a:ext>
            </a:extLst>
          </p:cNvPr>
          <p:cNvSpPr/>
          <p:nvPr/>
        </p:nvSpPr>
        <p:spPr>
          <a:xfrm>
            <a:off x="754105" y="2727507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7E1C26D3-72BD-4F50-8971-EA55FA13941C}"/>
              </a:ext>
            </a:extLst>
          </p:cNvPr>
          <p:cNvSpPr/>
          <p:nvPr/>
        </p:nvSpPr>
        <p:spPr>
          <a:xfrm>
            <a:off x="1848847" y="1480951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30BC4774-6945-4EF6-8C76-BE41D22BAF58}"/>
              </a:ext>
            </a:extLst>
          </p:cNvPr>
          <p:cNvSpPr/>
          <p:nvPr/>
        </p:nvSpPr>
        <p:spPr>
          <a:xfrm>
            <a:off x="184690" y="2024968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138F6D7B-30DC-4B4C-B9FA-5CF20A8F7543}"/>
              </a:ext>
            </a:extLst>
          </p:cNvPr>
          <p:cNvSpPr/>
          <p:nvPr/>
        </p:nvSpPr>
        <p:spPr>
          <a:xfrm>
            <a:off x="7643871" y="1024613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CDC363D5-D7AD-4F12-AFD6-1E65F86AED50}"/>
              </a:ext>
            </a:extLst>
          </p:cNvPr>
          <p:cNvSpPr/>
          <p:nvPr/>
        </p:nvSpPr>
        <p:spPr>
          <a:xfrm>
            <a:off x="8848125" y="41875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A5C05432-DA81-4008-8A1E-F2250A0A3B7F}"/>
              </a:ext>
            </a:extLst>
          </p:cNvPr>
          <p:cNvSpPr/>
          <p:nvPr/>
        </p:nvSpPr>
        <p:spPr>
          <a:xfrm>
            <a:off x="6550891" y="120727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AB3561AF-5670-4838-9D95-8F799C1C4FD9}"/>
              </a:ext>
            </a:extLst>
          </p:cNvPr>
          <p:cNvSpPr/>
          <p:nvPr/>
        </p:nvSpPr>
        <p:spPr>
          <a:xfrm>
            <a:off x="10290217" y="2155371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E079DC9D-FB0D-4DAA-9C4F-120C44206FB9}"/>
              </a:ext>
            </a:extLst>
          </p:cNvPr>
          <p:cNvSpPr/>
          <p:nvPr/>
        </p:nvSpPr>
        <p:spPr>
          <a:xfrm>
            <a:off x="8675420" y="2144259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739E393-9B1D-435F-B1D3-E8D34390918D}"/>
              </a:ext>
            </a:extLst>
          </p:cNvPr>
          <p:cNvSpPr/>
          <p:nvPr/>
        </p:nvSpPr>
        <p:spPr>
          <a:xfrm>
            <a:off x="10290217" y="735053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2E50CA82-307D-41B0-B7D5-3148EE18B544}"/>
              </a:ext>
            </a:extLst>
          </p:cNvPr>
          <p:cNvSpPr/>
          <p:nvPr/>
        </p:nvSpPr>
        <p:spPr>
          <a:xfrm>
            <a:off x="6842584" y="2242244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906AF63-FB43-4819-9913-35A9B4855E95}"/>
              </a:ext>
            </a:extLst>
          </p:cNvPr>
          <p:cNvSpPr txBox="1"/>
          <p:nvPr/>
        </p:nvSpPr>
        <p:spPr>
          <a:xfrm>
            <a:off x="2352448" y="799120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A (50)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6C1A530-F21B-4364-9E29-A4AD83843389}"/>
              </a:ext>
            </a:extLst>
          </p:cNvPr>
          <p:cNvSpPr txBox="1"/>
          <p:nvPr/>
        </p:nvSpPr>
        <p:spPr>
          <a:xfrm>
            <a:off x="2352448" y="4020009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A (50)</a:t>
            </a: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22EF8048-C9B9-45CC-93B6-02AB31CE5CCC}"/>
              </a:ext>
            </a:extLst>
          </p:cNvPr>
          <p:cNvSpPr/>
          <p:nvPr/>
        </p:nvSpPr>
        <p:spPr>
          <a:xfrm>
            <a:off x="7643871" y="4547315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E3EA4BCF-391B-423A-A3ED-4E4CACCEB963}"/>
              </a:ext>
            </a:extLst>
          </p:cNvPr>
          <p:cNvSpPr/>
          <p:nvPr/>
        </p:nvSpPr>
        <p:spPr>
          <a:xfrm>
            <a:off x="8848125" y="3564577"/>
            <a:ext cx="1166496" cy="116649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28511FC2-1752-4463-AE12-D256F0895DF5}"/>
              </a:ext>
            </a:extLst>
          </p:cNvPr>
          <p:cNvSpPr/>
          <p:nvPr/>
        </p:nvSpPr>
        <p:spPr>
          <a:xfrm>
            <a:off x="10290217" y="5678073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CAC53D49-C3C2-49CD-B717-FB679A5CA72E}"/>
              </a:ext>
            </a:extLst>
          </p:cNvPr>
          <p:cNvSpPr/>
          <p:nvPr/>
        </p:nvSpPr>
        <p:spPr>
          <a:xfrm>
            <a:off x="8675420" y="5666961"/>
            <a:ext cx="1166496" cy="116649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9B464A45-8CC4-432E-AC19-B31901D4B1C2}"/>
              </a:ext>
            </a:extLst>
          </p:cNvPr>
          <p:cNvSpPr/>
          <p:nvPr/>
        </p:nvSpPr>
        <p:spPr>
          <a:xfrm>
            <a:off x="10290217" y="4257755"/>
            <a:ext cx="1166496" cy="116649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0538E9B-9AB5-401D-A3E8-BEDFDFB086C7}"/>
              </a:ext>
            </a:extLst>
          </p:cNvPr>
          <p:cNvSpPr txBox="1"/>
          <p:nvPr/>
        </p:nvSpPr>
        <p:spPr>
          <a:xfrm>
            <a:off x="11404605" y="712466"/>
            <a:ext cx="7873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B (100)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C0436D5-11D3-4363-AA94-79C56D7BDD4A}"/>
              </a:ext>
            </a:extLst>
          </p:cNvPr>
          <p:cNvSpPr txBox="1"/>
          <p:nvPr/>
        </p:nvSpPr>
        <p:spPr>
          <a:xfrm>
            <a:off x="11404605" y="3850732"/>
            <a:ext cx="7873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B (100)</a:t>
            </a: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9B5C2897-0E66-483D-8579-A29840A28572}"/>
              </a:ext>
            </a:extLst>
          </p:cNvPr>
          <p:cNvSpPr/>
          <p:nvPr/>
        </p:nvSpPr>
        <p:spPr>
          <a:xfrm>
            <a:off x="443517" y="593845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02FC3FDA-35C8-4B88-94CD-6CE78ABFDE58}"/>
              </a:ext>
            </a:extLst>
          </p:cNvPr>
          <p:cNvSpPr/>
          <p:nvPr/>
        </p:nvSpPr>
        <p:spPr>
          <a:xfrm>
            <a:off x="610505" y="4667574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5054EE98-6E19-4D63-88F6-A988D41F0C97}"/>
              </a:ext>
            </a:extLst>
          </p:cNvPr>
          <p:cNvSpPr/>
          <p:nvPr/>
        </p:nvSpPr>
        <p:spPr>
          <a:xfrm>
            <a:off x="1559287" y="4257188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7FBB5732-8A71-4522-9134-DDF3BC6632DC}"/>
              </a:ext>
            </a:extLst>
          </p:cNvPr>
          <p:cNvSpPr/>
          <p:nvPr/>
        </p:nvSpPr>
        <p:spPr>
          <a:xfrm>
            <a:off x="1093421" y="5276994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8BA51661-303A-4682-A7C4-F7D174884C7B}"/>
              </a:ext>
            </a:extLst>
          </p:cNvPr>
          <p:cNvSpPr/>
          <p:nvPr/>
        </p:nvSpPr>
        <p:spPr>
          <a:xfrm>
            <a:off x="1848847" y="5815050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1F979A55-F0BA-4C30-9679-2D3DC820E01A}"/>
              </a:ext>
            </a:extLst>
          </p:cNvPr>
          <p:cNvSpPr/>
          <p:nvPr/>
        </p:nvSpPr>
        <p:spPr>
          <a:xfrm>
            <a:off x="754105" y="6102952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8F4BB2B9-E6A9-49A2-B484-98F72FA39CBA}"/>
              </a:ext>
            </a:extLst>
          </p:cNvPr>
          <p:cNvSpPr/>
          <p:nvPr/>
        </p:nvSpPr>
        <p:spPr>
          <a:xfrm>
            <a:off x="1848847" y="4856396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4BD7A695-690F-418E-B6BA-EE4FFF37DC6B}"/>
              </a:ext>
            </a:extLst>
          </p:cNvPr>
          <p:cNvSpPr/>
          <p:nvPr/>
        </p:nvSpPr>
        <p:spPr>
          <a:xfrm>
            <a:off x="184690" y="5400413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D1127EF9-BB69-441C-B06F-6C0E3C4DC350}"/>
              </a:ext>
            </a:extLst>
          </p:cNvPr>
          <p:cNvSpPr/>
          <p:nvPr/>
        </p:nvSpPr>
        <p:spPr>
          <a:xfrm>
            <a:off x="443517" y="3969290"/>
            <a:ext cx="579120" cy="579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74C24963-60EE-460F-8824-282489EF4550}"/>
              </a:ext>
            </a:extLst>
          </p:cNvPr>
          <p:cNvSpPr/>
          <p:nvPr/>
        </p:nvSpPr>
        <p:spPr>
          <a:xfrm>
            <a:off x="5829845" y="1193915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16041E2C-7C52-4276-ABC2-AC6584BDD9EF}"/>
              </a:ext>
            </a:extLst>
          </p:cNvPr>
          <p:cNvSpPr/>
          <p:nvPr/>
        </p:nvSpPr>
        <p:spPr>
          <a:xfrm>
            <a:off x="6550891" y="3564577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47361D0A-3EFB-44F0-AEBF-38E98903FD87}"/>
              </a:ext>
            </a:extLst>
          </p:cNvPr>
          <p:cNvSpPr/>
          <p:nvPr/>
        </p:nvSpPr>
        <p:spPr>
          <a:xfrm>
            <a:off x="6842584" y="5686094"/>
            <a:ext cx="1166496" cy="116649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A69EB3C2-83D3-4E35-B2CE-99F940FD3C67}"/>
              </a:ext>
            </a:extLst>
          </p:cNvPr>
          <p:cNvSpPr/>
          <p:nvPr/>
        </p:nvSpPr>
        <p:spPr>
          <a:xfrm>
            <a:off x="5829845" y="4637765"/>
            <a:ext cx="1166496" cy="11664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B8DB89DC-6501-4BAF-9049-E9E078E84DA6}"/>
              </a:ext>
            </a:extLst>
          </p:cNvPr>
          <p:cNvCxnSpPr/>
          <p:nvPr/>
        </p:nvCxnSpPr>
        <p:spPr>
          <a:xfrm>
            <a:off x="0" y="3465513"/>
            <a:ext cx="1219200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CDD83D60-1279-483E-84C8-72ADC5274E07}"/>
              </a:ext>
            </a:extLst>
          </p:cNvPr>
          <p:cNvGrpSpPr/>
          <p:nvPr/>
        </p:nvGrpSpPr>
        <p:grpSpPr>
          <a:xfrm>
            <a:off x="3747458" y="392768"/>
            <a:ext cx="293459" cy="172327"/>
            <a:chOff x="3920649" y="392768"/>
            <a:chExt cx="481359" cy="282667"/>
          </a:xfrm>
        </p:grpSpPr>
        <p:sp>
          <p:nvSpPr>
            <p:cNvPr id="58" name="타원 57">
              <a:extLst>
                <a:ext uri="{FF2B5EF4-FFF2-40B4-BE49-F238E27FC236}">
                  <a16:creationId xmlns:a16="http://schemas.microsoft.com/office/drawing/2014/main" id="{A3B55455-C354-4720-B4EF-DF97B2243B32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B5EFC6B9-4086-43D4-96FC-C8469E21E068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904E5EDE-767D-4842-A8B0-15535DD8BC37}"/>
              </a:ext>
            </a:extLst>
          </p:cNvPr>
          <p:cNvSpPr txBox="1"/>
          <p:nvPr/>
        </p:nvSpPr>
        <p:spPr>
          <a:xfrm>
            <a:off x="3578091" y="598164"/>
            <a:ext cx="7665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H</a:t>
            </a:r>
            <a:r>
              <a:rPr lang="en-US" sz="1600" b="1" baseline="-25000" dirty="0"/>
              <a:t>2</a:t>
            </a:r>
            <a:r>
              <a:rPr lang="en-US" sz="1600" b="1" dirty="0"/>
              <a:t> (50)</a:t>
            </a:r>
          </a:p>
        </p:txBody>
      </p:sp>
      <p:pic>
        <p:nvPicPr>
          <p:cNvPr id="62" name="Picture 4" descr="Catalysis Is The Increase In The Rate Of A Chemical - Catalyst Png Clipart  - Full Size Clipart (#4898080) - PinClipart">
            <a:extLst>
              <a:ext uri="{FF2B5EF4-FFF2-40B4-BE49-F238E27FC236}">
                <a16:creationId xmlns:a16="http://schemas.microsoft.com/office/drawing/2014/main" id="{A2B4CF84-1DD0-4E43-BD8D-C192C911F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27" b="93621" l="8750" r="90000">
                        <a14:foregroundMark x1="27614" y1="10494" x2="33068" y2="33951"/>
                        <a14:foregroundMark x1="33068" y1="33951" x2="33068" y2="33951"/>
                        <a14:foregroundMark x1="26477" y1="21399" x2="37273" y2="16872"/>
                        <a14:foregroundMark x1="25682" y1="24280" x2="34886" y2="18107"/>
                        <a14:foregroundMark x1="15227" y1="32099" x2="14432" y2="40947"/>
                        <a14:foregroundMark x1="10682" y1="43210" x2="15114" y2="40535"/>
                        <a14:foregroundMark x1="9432" y1="45679" x2="14545" y2="40741"/>
                        <a14:foregroundMark x1="9432" y1="47119" x2="14886" y2="38889"/>
                        <a14:foregroundMark x1="13864" y1="43827" x2="21705" y2="49383"/>
                        <a14:foregroundMark x1="24773" y1="43827" x2="19773" y2="57613"/>
                        <a14:foregroundMark x1="25682" y1="37037" x2="18295" y2="56379"/>
                        <a14:foregroundMark x1="23864" y1="35391" x2="22045" y2="51440"/>
                        <a14:foregroundMark x1="22045" y1="51440" x2="20227" y2="55761"/>
                        <a14:foregroundMark x1="12500" y1="37860" x2="24886" y2="52675"/>
                        <a14:foregroundMark x1="24886" y1="52675" x2="29091" y2="54321"/>
                        <a14:foregroundMark x1="18060" y1="38972" x2="46250" y2="57819"/>
                        <a14:foregroundMark x1="16705" y1="38066" x2="17737" y2="38756"/>
                        <a14:foregroundMark x1="27614" y1="42593" x2="61250" y2="73663"/>
                        <a14:foregroundMark x1="61250" y1="73663" x2="62045" y2="73868"/>
                        <a14:foregroundMark x1="31932" y1="36214" x2="61818" y2="69342"/>
                        <a14:foregroundMark x1="38068" y1="36626" x2="57045" y2="65432"/>
                        <a14:foregroundMark x1="57045" y1="65432" x2="77500" y2="84362"/>
                        <a14:foregroundMark x1="77500" y1="84362" x2="78182" y2="84568"/>
                        <a14:foregroundMark x1="37273" y1="30658" x2="70114" y2="69342"/>
                        <a14:foregroundMark x1="70114" y1="69342" x2="73750" y2="71811"/>
                        <a14:foregroundMark x1="40909" y1="18724" x2="77159" y2="65844"/>
                        <a14:foregroundMark x1="77159" y1="65844" x2="87159" y2="74486"/>
                        <a14:foregroundMark x1="55568" y1="28189" x2="67159" y2="45679"/>
                        <a14:foregroundMark x1="67159" y1="45679" x2="77273" y2="51440"/>
                        <a14:foregroundMark x1="46250" y1="15432" x2="85000" y2="52469"/>
                        <a14:foregroundMark x1="46364" y1="4527" x2="80341" y2="44239"/>
                        <a14:foregroundMark x1="54773" y1="12963" x2="85455" y2="58642"/>
                        <a14:foregroundMark x1="43295" y1="57202" x2="52614" y2="66255"/>
                        <a14:foregroundMark x1="52614" y1="66255" x2="63864" y2="69342"/>
                        <a14:foregroundMark x1="45795" y1="78395" x2="57386" y2="72016"/>
                        <a14:foregroundMark x1="38636" y1="85391" x2="73409" y2="63992"/>
                        <a14:foregroundMark x1="50341" y1="80247" x2="61477" y2="81070"/>
                        <a14:foregroundMark x1="61477" y1="81070" x2="71477" y2="80864"/>
                        <a14:foregroundMark x1="71477" y1="80864" x2="77273" y2="80864"/>
                        <a14:foregroundMark x1="68864" y1="62140" x2="73182" y2="90329"/>
                        <a14:foregroundMark x1="73182" y1="90329" x2="74432" y2="93827"/>
                        <a14:foregroundMark x1="53977" y1="66049" x2="39773" y2="88683"/>
                        <a14:foregroundMark x1="48523" y1="63786" x2="39545" y2="87037"/>
                        <a14:foregroundMark x1="38977" y1="64815" x2="35000" y2="83951"/>
                        <a14:foregroundMark x1="42386" y1="60905" x2="37500" y2="85185"/>
                        <a14:foregroundMark x1="29432" y1="62346" x2="24318" y2="77366"/>
                        <a14:foregroundMark x1="30227" y1="69753" x2="40341" y2="58230"/>
                        <a14:foregroundMark x1="34886" y1="63169" x2="26364" y2="81070"/>
                        <a14:foregroundMark x1="8750" y1="45679" x2="15114" y2="25926"/>
                        <a14:foregroundMark x1="21128" y1="30679" x2="25830" y2="33259"/>
                        <a14:foregroundMark x1="24659" y1="22840" x2="34886" y2="15844"/>
                        <a14:foregroundMark x1="26172" y1="25269" x2="31498" y2="15783"/>
                        <a14:foregroundMark x1="23409" y1="25514" x2="30090" y2="15021"/>
                        <a14:foregroundMark x1="48523" y1="20165" x2="60455" y2="27366"/>
                        <a14:backgroundMark x1="35568" y1="3498" x2="37727" y2="10082"/>
                        <a14:backgroundMark x1="32159" y1="12346" x2="35568" y2="12346"/>
                        <a14:backgroundMark x1="30455" y1="13786" x2="34886" y2="11317"/>
                        <a14:backgroundMark x1="20455" y1="35185" x2="21250" y2="21605"/>
                        <a14:backgroundMark x1="17841" y1="38272" x2="21023" y2="29424"/>
                        <a14:backgroundMark x1="21023" y1="29424" x2="21023" y2="29424"/>
                        <a14:backgroundMark x1="24432" y1="27984" x2="26932" y2="28601"/>
                        <a14:backgroundMark x1="27614" y1="30041" x2="27955" y2="370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0000">
            <a:off x="3923203" y="2631157"/>
            <a:ext cx="1135837" cy="627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원호 63">
            <a:extLst>
              <a:ext uri="{FF2B5EF4-FFF2-40B4-BE49-F238E27FC236}">
                <a16:creationId xmlns:a16="http://schemas.microsoft.com/office/drawing/2014/main" id="{233D5FC1-F471-4302-B32F-1BF8F214E5BF}"/>
              </a:ext>
            </a:extLst>
          </p:cNvPr>
          <p:cNvSpPr/>
          <p:nvPr/>
        </p:nvSpPr>
        <p:spPr>
          <a:xfrm>
            <a:off x="4028584" y="612071"/>
            <a:ext cx="749746" cy="749746"/>
          </a:xfrm>
          <a:prstGeom prst="arc">
            <a:avLst>
              <a:gd name="adj1" fmla="val 5527581"/>
              <a:gd name="adj2" fmla="val 11316089"/>
            </a:avLst>
          </a:prstGeom>
          <a:ln w="28575">
            <a:solidFill>
              <a:schemeClr val="accent5">
                <a:lumMod val="75000"/>
              </a:schemeClr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ED01A8CF-1710-4CD2-8253-8EB8CB15EBBF}"/>
              </a:ext>
            </a:extLst>
          </p:cNvPr>
          <p:cNvGrpSpPr/>
          <p:nvPr/>
        </p:nvGrpSpPr>
        <p:grpSpPr>
          <a:xfrm rot="19549518">
            <a:off x="4188394" y="208675"/>
            <a:ext cx="293459" cy="172327"/>
            <a:chOff x="3920649" y="392768"/>
            <a:chExt cx="481359" cy="282667"/>
          </a:xfrm>
        </p:grpSpPr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EA443275-8E70-4963-B210-4CBB13D664F9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>
              <a:extLst>
                <a:ext uri="{FF2B5EF4-FFF2-40B4-BE49-F238E27FC236}">
                  <a16:creationId xmlns:a16="http://schemas.microsoft.com/office/drawing/2014/main" id="{484C2F1A-FEAA-43F3-BAEE-8D8FC1AF9700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9627C04D-8262-4B91-83EC-FBB769CE7A6F}"/>
              </a:ext>
            </a:extLst>
          </p:cNvPr>
          <p:cNvGrpSpPr/>
          <p:nvPr/>
        </p:nvGrpSpPr>
        <p:grpSpPr>
          <a:xfrm rot="20793549">
            <a:off x="3444963" y="203184"/>
            <a:ext cx="293459" cy="172327"/>
            <a:chOff x="3920649" y="392768"/>
            <a:chExt cx="481359" cy="282667"/>
          </a:xfrm>
        </p:grpSpPr>
        <p:sp>
          <p:nvSpPr>
            <p:cNvPr id="69" name="타원 68">
              <a:extLst>
                <a:ext uri="{FF2B5EF4-FFF2-40B4-BE49-F238E27FC236}">
                  <a16:creationId xmlns:a16="http://schemas.microsoft.com/office/drawing/2014/main" id="{0868924F-4560-4C5F-92B9-DE261BCA0131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EEC16DB8-09D3-4A52-B7ED-17DF21965616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717D6E4C-947F-46AB-8AEC-958920145525}"/>
              </a:ext>
            </a:extLst>
          </p:cNvPr>
          <p:cNvGrpSpPr/>
          <p:nvPr/>
        </p:nvGrpSpPr>
        <p:grpSpPr>
          <a:xfrm>
            <a:off x="3738975" y="2888273"/>
            <a:ext cx="192530" cy="113059"/>
            <a:chOff x="3920649" y="392768"/>
            <a:chExt cx="481359" cy="282667"/>
          </a:xfrm>
        </p:grpSpPr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7E8F9937-CDBB-4DCC-96D6-B191B1019B56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FCA2C84A-4F0E-47A2-9705-7095F6DBB32F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99C3B71C-E1B2-4258-9875-D51989F5A066}"/>
              </a:ext>
            </a:extLst>
          </p:cNvPr>
          <p:cNvGrpSpPr/>
          <p:nvPr/>
        </p:nvGrpSpPr>
        <p:grpSpPr>
          <a:xfrm rot="19549518">
            <a:off x="4180461" y="2755591"/>
            <a:ext cx="192530" cy="113059"/>
            <a:chOff x="3920649" y="392768"/>
            <a:chExt cx="481359" cy="282667"/>
          </a:xfrm>
        </p:grpSpPr>
        <p:sp>
          <p:nvSpPr>
            <p:cNvPr id="75" name="타원 74">
              <a:extLst>
                <a:ext uri="{FF2B5EF4-FFF2-40B4-BE49-F238E27FC236}">
                  <a16:creationId xmlns:a16="http://schemas.microsoft.com/office/drawing/2014/main" id="{BA701C57-0BE6-43A9-82FE-23C33609BA47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9210518D-C71E-4291-8349-1A04B99182A1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BC321372-96F0-44F0-B069-A9E8358AFDBE}"/>
              </a:ext>
            </a:extLst>
          </p:cNvPr>
          <p:cNvGrpSpPr/>
          <p:nvPr/>
        </p:nvGrpSpPr>
        <p:grpSpPr>
          <a:xfrm rot="20793549">
            <a:off x="4464486" y="2424140"/>
            <a:ext cx="192530" cy="113059"/>
            <a:chOff x="3920649" y="392768"/>
            <a:chExt cx="481359" cy="282667"/>
          </a:xfrm>
        </p:grpSpPr>
        <p:sp>
          <p:nvSpPr>
            <p:cNvPr id="78" name="타원 77">
              <a:extLst>
                <a:ext uri="{FF2B5EF4-FFF2-40B4-BE49-F238E27FC236}">
                  <a16:creationId xmlns:a16="http://schemas.microsoft.com/office/drawing/2014/main" id="{5E48F055-0A82-4CF1-BB39-2E7E98F198BF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>
              <a:extLst>
                <a:ext uri="{FF2B5EF4-FFF2-40B4-BE49-F238E27FC236}">
                  <a16:creationId xmlns:a16="http://schemas.microsoft.com/office/drawing/2014/main" id="{F6C7C548-7F56-45FD-A9DA-6C69F6BFAE81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8027A0C1-F3BA-4E71-8D19-2191B1FE5513}"/>
              </a:ext>
            </a:extLst>
          </p:cNvPr>
          <p:cNvGrpSpPr/>
          <p:nvPr/>
        </p:nvGrpSpPr>
        <p:grpSpPr>
          <a:xfrm rot="19549518">
            <a:off x="3882144" y="2583332"/>
            <a:ext cx="192530" cy="113059"/>
            <a:chOff x="3920649" y="392768"/>
            <a:chExt cx="481359" cy="282667"/>
          </a:xfrm>
        </p:grpSpPr>
        <p:sp>
          <p:nvSpPr>
            <p:cNvPr id="81" name="타원 80">
              <a:extLst>
                <a:ext uri="{FF2B5EF4-FFF2-40B4-BE49-F238E27FC236}">
                  <a16:creationId xmlns:a16="http://schemas.microsoft.com/office/drawing/2014/main" id="{A78BC9FA-891C-4F1C-873A-84A9A893DDB0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A98C1CFF-4DBC-4753-964B-AC475DB43BF5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DDBDE23A-8374-434F-9C9C-9C36426A7702}"/>
              </a:ext>
            </a:extLst>
          </p:cNvPr>
          <p:cNvGrpSpPr/>
          <p:nvPr/>
        </p:nvGrpSpPr>
        <p:grpSpPr>
          <a:xfrm rot="19549518">
            <a:off x="4036189" y="2264912"/>
            <a:ext cx="192530" cy="113059"/>
            <a:chOff x="3920649" y="392768"/>
            <a:chExt cx="481359" cy="282667"/>
          </a:xfrm>
        </p:grpSpPr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EB767EC3-C68E-4785-B971-1569D171BF1B}"/>
                </a:ext>
              </a:extLst>
            </p:cNvPr>
            <p:cNvSpPr/>
            <p:nvPr/>
          </p:nvSpPr>
          <p:spPr>
            <a:xfrm>
              <a:off x="3920649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>
              <a:extLst>
                <a:ext uri="{FF2B5EF4-FFF2-40B4-BE49-F238E27FC236}">
                  <a16:creationId xmlns:a16="http://schemas.microsoft.com/office/drawing/2014/main" id="{44BF2564-460D-4DEB-B821-BA466B0827D3}"/>
                </a:ext>
              </a:extLst>
            </p:cNvPr>
            <p:cNvSpPr/>
            <p:nvPr/>
          </p:nvSpPr>
          <p:spPr>
            <a:xfrm>
              <a:off x="4119341" y="392768"/>
              <a:ext cx="282667" cy="282667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13A00805-7B22-4E51-A0CF-0A94F97A391D}"/>
              </a:ext>
            </a:extLst>
          </p:cNvPr>
          <p:cNvGrpSpPr/>
          <p:nvPr/>
        </p:nvGrpSpPr>
        <p:grpSpPr>
          <a:xfrm rot="18000000">
            <a:off x="3859379" y="5784138"/>
            <a:ext cx="1237078" cy="791240"/>
            <a:chOff x="3121863" y="5192772"/>
            <a:chExt cx="2592317" cy="1658056"/>
          </a:xfrm>
        </p:grpSpPr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C459E31E-A52C-41CA-B6A1-D89765670FF7}"/>
                </a:ext>
              </a:extLst>
            </p:cNvPr>
            <p:cNvGrpSpPr/>
            <p:nvPr/>
          </p:nvGrpSpPr>
          <p:grpSpPr>
            <a:xfrm rot="1800000">
              <a:off x="3121863" y="5192772"/>
              <a:ext cx="2592317" cy="1658056"/>
              <a:chOff x="6850720" y="1759857"/>
              <a:chExt cx="4067651" cy="2601685"/>
            </a:xfrm>
          </p:grpSpPr>
          <p:sp>
            <p:nvSpPr>
              <p:cNvPr id="87" name="사각형: 둥근 모서리 86">
                <a:extLst>
                  <a:ext uri="{FF2B5EF4-FFF2-40B4-BE49-F238E27FC236}">
                    <a16:creationId xmlns:a16="http://schemas.microsoft.com/office/drawing/2014/main" id="{CA047CF0-C47A-4BD9-9C84-B13D6E1F51C6}"/>
                  </a:ext>
                </a:extLst>
              </p:cNvPr>
              <p:cNvSpPr/>
              <p:nvPr/>
            </p:nvSpPr>
            <p:spPr>
              <a:xfrm>
                <a:off x="7296074" y="2246861"/>
                <a:ext cx="3201518" cy="1708282"/>
              </a:xfrm>
              <a:prstGeom prst="roundRect">
                <a:avLst>
                  <a:gd name="adj" fmla="val 50000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 w="63500" cmpd="dbl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자유형: 도형 87">
                <a:extLst>
                  <a:ext uri="{FF2B5EF4-FFF2-40B4-BE49-F238E27FC236}">
                    <a16:creationId xmlns:a16="http://schemas.microsoft.com/office/drawing/2014/main" id="{C3733A96-C31E-463E-93BE-2B20D269CF0B}"/>
                  </a:ext>
                </a:extLst>
              </p:cNvPr>
              <p:cNvSpPr/>
              <p:nvPr/>
            </p:nvSpPr>
            <p:spPr>
              <a:xfrm>
                <a:off x="7438571" y="2108200"/>
                <a:ext cx="156029" cy="308429"/>
              </a:xfrm>
              <a:custGeom>
                <a:avLst/>
                <a:gdLst>
                  <a:gd name="connsiteX0" fmla="*/ 156029 w 156029"/>
                  <a:gd name="connsiteY0" fmla="*/ 308429 h 308429"/>
                  <a:gd name="connsiteX1" fmla="*/ 134258 w 156029"/>
                  <a:gd name="connsiteY1" fmla="*/ 297543 h 308429"/>
                  <a:gd name="connsiteX2" fmla="*/ 90715 w 156029"/>
                  <a:gd name="connsiteY2" fmla="*/ 246743 h 308429"/>
                  <a:gd name="connsiteX3" fmla="*/ 65315 w 156029"/>
                  <a:gd name="connsiteY3" fmla="*/ 214086 h 308429"/>
                  <a:gd name="connsiteX4" fmla="*/ 61686 w 156029"/>
                  <a:gd name="connsiteY4" fmla="*/ 192314 h 308429"/>
                  <a:gd name="connsiteX5" fmla="*/ 65315 w 156029"/>
                  <a:gd name="connsiteY5" fmla="*/ 90714 h 308429"/>
                  <a:gd name="connsiteX6" fmla="*/ 50800 w 156029"/>
                  <a:gd name="connsiteY6" fmla="*/ 68943 h 308429"/>
                  <a:gd name="connsiteX7" fmla="*/ 32658 w 156029"/>
                  <a:gd name="connsiteY7" fmla="*/ 58057 h 308429"/>
                  <a:gd name="connsiteX8" fmla="*/ 29029 w 156029"/>
                  <a:gd name="connsiteY8" fmla="*/ 47171 h 308429"/>
                  <a:gd name="connsiteX9" fmla="*/ 0 w 156029"/>
                  <a:gd name="connsiteY9" fmla="*/ 0 h 3084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56029" h="308429">
                    <a:moveTo>
                      <a:pt x="156029" y="308429"/>
                    </a:moveTo>
                    <a:cubicBezTo>
                      <a:pt x="148772" y="304800"/>
                      <a:pt x="140157" y="303114"/>
                      <a:pt x="134258" y="297543"/>
                    </a:cubicBezTo>
                    <a:cubicBezTo>
                      <a:pt x="118044" y="282229"/>
                      <a:pt x="104647" y="264158"/>
                      <a:pt x="90715" y="246743"/>
                    </a:cubicBezTo>
                    <a:cubicBezTo>
                      <a:pt x="55994" y="203341"/>
                      <a:pt x="92580" y="241351"/>
                      <a:pt x="65315" y="214086"/>
                    </a:cubicBezTo>
                    <a:cubicBezTo>
                      <a:pt x="64105" y="206829"/>
                      <a:pt x="61392" y="199666"/>
                      <a:pt x="61686" y="192314"/>
                    </a:cubicBezTo>
                    <a:cubicBezTo>
                      <a:pt x="62643" y="168383"/>
                      <a:pt x="75024" y="119840"/>
                      <a:pt x="65315" y="90714"/>
                    </a:cubicBezTo>
                    <a:cubicBezTo>
                      <a:pt x="62557" y="82440"/>
                      <a:pt x="56967" y="75110"/>
                      <a:pt x="50800" y="68943"/>
                    </a:cubicBezTo>
                    <a:cubicBezTo>
                      <a:pt x="45813" y="63956"/>
                      <a:pt x="38705" y="61686"/>
                      <a:pt x="32658" y="58057"/>
                    </a:cubicBezTo>
                    <a:cubicBezTo>
                      <a:pt x="31448" y="54428"/>
                      <a:pt x="30740" y="50592"/>
                      <a:pt x="29029" y="47171"/>
                    </a:cubicBezTo>
                    <a:cubicBezTo>
                      <a:pt x="14272" y="17658"/>
                      <a:pt x="15287" y="20382"/>
                      <a:pt x="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9" name="자유형: 도형 88">
                <a:extLst>
                  <a:ext uri="{FF2B5EF4-FFF2-40B4-BE49-F238E27FC236}">
                    <a16:creationId xmlns:a16="http://schemas.microsoft.com/office/drawing/2014/main" id="{2D61F52C-7CB6-44B4-AF46-D00903037D31}"/>
                  </a:ext>
                </a:extLst>
              </p:cNvPr>
              <p:cNvSpPr/>
              <p:nvPr/>
            </p:nvSpPr>
            <p:spPr>
              <a:xfrm>
                <a:off x="7859486" y="1894114"/>
                <a:ext cx="90714" cy="355600"/>
              </a:xfrm>
              <a:custGeom>
                <a:avLst/>
                <a:gdLst>
                  <a:gd name="connsiteX0" fmla="*/ 65314 w 90714"/>
                  <a:gd name="connsiteY0" fmla="*/ 355600 h 355600"/>
                  <a:gd name="connsiteX1" fmla="*/ 72571 w 90714"/>
                  <a:gd name="connsiteY1" fmla="*/ 250372 h 355600"/>
                  <a:gd name="connsiteX2" fmla="*/ 90714 w 90714"/>
                  <a:gd name="connsiteY2" fmla="*/ 228600 h 355600"/>
                  <a:gd name="connsiteX3" fmla="*/ 72571 w 90714"/>
                  <a:gd name="connsiteY3" fmla="*/ 188686 h 355600"/>
                  <a:gd name="connsiteX4" fmla="*/ 0 w 90714"/>
                  <a:gd name="connsiteY4" fmla="*/ 134257 h 355600"/>
                  <a:gd name="connsiteX5" fmla="*/ 50800 w 90714"/>
                  <a:gd name="connsiteY5" fmla="*/ 21772 h 355600"/>
                  <a:gd name="connsiteX6" fmla="*/ 68943 w 90714"/>
                  <a:gd name="connsiteY6" fmla="*/ 0 h 355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0714" h="355600">
                    <a:moveTo>
                      <a:pt x="65314" y="355600"/>
                    </a:moveTo>
                    <a:cubicBezTo>
                      <a:pt x="67733" y="320524"/>
                      <a:pt x="65676" y="284849"/>
                      <a:pt x="72571" y="250372"/>
                    </a:cubicBezTo>
                    <a:cubicBezTo>
                      <a:pt x="74424" y="241109"/>
                      <a:pt x="90714" y="238047"/>
                      <a:pt x="90714" y="228600"/>
                    </a:cubicBezTo>
                    <a:cubicBezTo>
                      <a:pt x="90714" y="213985"/>
                      <a:pt x="81701" y="200098"/>
                      <a:pt x="72571" y="188686"/>
                    </a:cubicBezTo>
                    <a:cubicBezTo>
                      <a:pt x="59575" y="172441"/>
                      <a:pt x="18768" y="146769"/>
                      <a:pt x="0" y="134257"/>
                    </a:cubicBezTo>
                    <a:cubicBezTo>
                      <a:pt x="16933" y="96762"/>
                      <a:pt x="31597" y="58157"/>
                      <a:pt x="50800" y="21772"/>
                    </a:cubicBezTo>
                    <a:cubicBezTo>
                      <a:pt x="69798" y="-14225"/>
                      <a:pt x="68943" y="14586"/>
                      <a:pt x="68943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0" name="자유형: 도형 89">
                <a:extLst>
                  <a:ext uri="{FF2B5EF4-FFF2-40B4-BE49-F238E27FC236}">
                    <a16:creationId xmlns:a16="http://schemas.microsoft.com/office/drawing/2014/main" id="{3F4499A5-0D94-46BF-AE6C-73B5C162968B}"/>
                  </a:ext>
                </a:extLst>
              </p:cNvPr>
              <p:cNvSpPr/>
              <p:nvPr/>
            </p:nvSpPr>
            <p:spPr>
              <a:xfrm>
                <a:off x="8222343" y="1868714"/>
                <a:ext cx="101651" cy="362857"/>
              </a:xfrm>
              <a:custGeom>
                <a:avLst/>
                <a:gdLst>
                  <a:gd name="connsiteX0" fmla="*/ 0 w 101651"/>
                  <a:gd name="connsiteY0" fmla="*/ 362857 h 362857"/>
                  <a:gd name="connsiteX1" fmla="*/ 10886 w 101651"/>
                  <a:gd name="connsiteY1" fmla="*/ 337457 h 362857"/>
                  <a:gd name="connsiteX2" fmla="*/ 79828 w 101651"/>
                  <a:gd name="connsiteY2" fmla="*/ 239486 h 362857"/>
                  <a:gd name="connsiteX3" fmla="*/ 36286 w 101651"/>
                  <a:gd name="connsiteY3" fmla="*/ 163286 h 362857"/>
                  <a:gd name="connsiteX4" fmla="*/ 25400 w 101651"/>
                  <a:gd name="connsiteY4" fmla="*/ 130629 h 362857"/>
                  <a:gd name="connsiteX5" fmla="*/ 65314 w 101651"/>
                  <a:gd name="connsiteY5" fmla="*/ 83457 h 362857"/>
                  <a:gd name="connsiteX6" fmla="*/ 76200 w 101651"/>
                  <a:gd name="connsiteY6" fmla="*/ 72572 h 362857"/>
                  <a:gd name="connsiteX7" fmla="*/ 97971 w 101651"/>
                  <a:gd name="connsiteY7" fmla="*/ 18143 h 362857"/>
                  <a:gd name="connsiteX8" fmla="*/ 101600 w 101651"/>
                  <a:gd name="connsiteY8" fmla="*/ 0 h 3628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651" h="362857">
                    <a:moveTo>
                      <a:pt x="0" y="362857"/>
                    </a:moveTo>
                    <a:cubicBezTo>
                      <a:pt x="3629" y="354390"/>
                      <a:pt x="5882" y="345191"/>
                      <a:pt x="10886" y="337457"/>
                    </a:cubicBezTo>
                    <a:cubicBezTo>
                      <a:pt x="32579" y="303931"/>
                      <a:pt x="74065" y="279000"/>
                      <a:pt x="79828" y="239486"/>
                    </a:cubicBezTo>
                    <a:cubicBezTo>
                      <a:pt x="84050" y="210538"/>
                      <a:pt x="45537" y="191039"/>
                      <a:pt x="36286" y="163286"/>
                    </a:cubicBezTo>
                    <a:lnTo>
                      <a:pt x="25400" y="130629"/>
                    </a:lnTo>
                    <a:cubicBezTo>
                      <a:pt x="38705" y="114905"/>
                      <a:pt x="51750" y="98958"/>
                      <a:pt x="65314" y="83457"/>
                    </a:cubicBezTo>
                    <a:cubicBezTo>
                      <a:pt x="68693" y="79595"/>
                      <a:pt x="73905" y="77162"/>
                      <a:pt x="76200" y="72572"/>
                    </a:cubicBezTo>
                    <a:cubicBezTo>
                      <a:pt x="84939" y="55094"/>
                      <a:pt x="90889" y="36355"/>
                      <a:pt x="97971" y="18143"/>
                    </a:cubicBezTo>
                    <a:cubicBezTo>
                      <a:pt x="102365" y="6844"/>
                      <a:pt x="101600" y="9892"/>
                      <a:pt x="10160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1" name="자유형: 도형 90">
                <a:extLst>
                  <a:ext uri="{FF2B5EF4-FFF2-40B4-BE49-F238E27FC236}">
                    <a16:creationId xmlns:a16="http://schemas.microsoft.com/office/drawing/2014/main" id="{E8B43D11-A471-4492-B3EF-4D825367C7A6}"/>
                  </a:ext>
                </a:extLst>
              </p:cNvPr>
              <p:cNvSpPr/>
              <p:nvPr/>
            </p:nvSpPr>
            <p:spPr>
              <a:xfrm>
                <a:off x="6970486" y="2394034"/>
                <a:ext cx="391885" cy="272966"/>
              </a:xfrm>
              <a:custGeom>
                <a:avLst/>
                <a:gdLst>
                  <a:gd name="connsiteX0" fmla="*/ 391885 w 391885"/>
                  <a:gd name="connsiteY0" fmla="*/ 272966 h 272966"/>
                  <a:gd name="connsiteX1" fmla="*/ 373743 w 391885"/>
                  <a:gd name="connsiteY1" fmla="*/ 262080 h 272966"/>
                  <a:gd name="connsiteX2" fmla="*/ 297543 w 391885"/>
                  <a:gd name="connsiteY2" fmla="*/ 196766 h 272966"/>
                  <a:gd name="connsiteX3" fmla="*/ 283028 w 391885"/>
                  <a:gd name="connsiteY3" fmla="*/ 193137 h 272966"/>
                  <a:gd name="connsiteX4" fmla="*/ 246743 w 391885"/>
                  <a:gd name="connsiteY4" fmla="*/ 174995 h 272966"/>
                  <a:gd name="connsiteX5" fmla="*/ 228600 w 391885"/>
                  <a:gd name="connsiteY5" fmla="*/ 171366 h 272966"/>
                  <a:gd name="connsiteX6" fmla="*/ 221343 w 391885"/>
                  <a:gd name="connsiteY6" fmla="*/ 106052 h 272966"/>
                  <a:gd name="connsiteX7" fmla="*/ 232228 w 391885"/>
                  <a:gd name="connsiteY7" fmla="*/ 77023 h 272966"/>
                  <a:gd name="connsiteX8" fmla="*/ 214085 w 391885"/>
                  <a:gd name="connsiteY8" fmla="*/ 40737 h 272966"/>
                  <a:gd name="connsiteX9" fmla="*/ 54428 w 391885"/>
                  <a:gd name="connsiteY9" fmla="*/ 4452 h 272966"/>
                  <a:gd name="connsiteX10" fmla="*/ 0 w 391885"/>
                  <a:gd name="connsiteY10" fmla="*/ 4452 h 272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91885" h="272966">
                    <a:moveTo>
                      <a:pt x="391885" y="272966"/>
                    </a:moveTo>
                    <a:cubicBezTo>
                      <a:pt x="385838" y="269337"/>
                      <a:pt x="379229" y="266511"/>
                      <a:pt x="373743" y="262080"/>
                    </a:cubicBezTo>
                    <a:cubicBezTo>
                      <a:pt x="347718" y="241060"/>
                      <a:pt x="329998" y="204880"/>
                      <a:pt x="297543" y="196766"/>
                    </a:cubicBezTo>
                    <a:cubicBezTo>
                      <a:pt x="292705" y="195556"/>
                      <a:pt x="287612" y="195102"/>
                      <a:pt x="283028" y="193137"/>
                    </a:cubicBezTo>
                    <a:cubicBezTo>
                      <a:pt x="270599" y="187810"/>
                      <a:pt x="260003" y="177647"/>
                      <a:pt x="246743" y="174995"/>
                    </a:cubicBezTo>
                    <a:lnTo>
                      <a:pt x="228600" y="171366"/>
                    </a:lnTo>
                    <a:cubicBezTo>
                      <a:pt x="225521" y="152894"/>
                      <a:pt x="219753" y="121956"/>
                      <a:pt x="221343" y="106052"/>
                    </a:cubicBezTo>
                    <a:cubicBezTo>
                      <a:pt x="222371" y="95769"/>
                      <a:pt x="228600" y="86699"/>
                      <a:pt x="232228" y="77023"/>
                    </a:cubicBezTo>
                    <a:cubicBezTo>
                      <a:pt x="226180" y="64928"/>
                      <a:pt x="222107" y="51624"/>
                      <a:pt x="214085" y="40737"/>
                    </a:cubicBezTo>
                    <a:cubicBezTo>
                      <a:pt x="168534" y="-21082"/>
                      <a:pt x="149904" y="6361"/>
                      <a:pt x="54428" y="4452"/>
                    </a:cubicBezTo>
                    <a:cubicBezTo>
                      <a:pt x="36289" y="4089"/>
                      <a:pt x="18143" y="4452"/>
                      <a:pt x="0" y="4452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" name="자유형: 도형 91">
                <a:extLst>
                  <a:ext uri="{FF2B5EF4-FFF2-40B4-BE49-F238E27FC236}">
                    <a16:creationId xmlns:a16="http://schemas.microsoft.com/office/drawing/2014/main" id="{14E51D9F-1C5D-4E6D-A87D-BA87548DD686}"/>
                  </a:ext>
                </a:extLst>
              </p:cNvPr>
              <p:cNvSpPr/>
              <p:nvPr/>
            </p:nvSpPr>
            <p:spPr>
              <a:xfrm>
                <a:off x="6850720" y="3011619"/>
                <a:ext cx="428194" cy="116829"/>
              </a:xfrm>
              <a:custGeom>
                <a:avLst/>
                <a:gdLst>
                  <a:gd name="connsiteX0" fmla="*/ 428194 w 428194"/>
                  <a:gd name="connsiteY0" fmla="*/ 83552 h 116829"/>
                  <a:gd name="connsiteX1" fmla="*/ 384651 w 428194"/>
                  <a:gd name="connsiteY1" fmla="*/ 94438 h 116829"/>
                  <a:gd name="connsiteX2" fmla="*/ 373766 w 428194"/>
                  <a:gd name="connsiteY2" fmla="*/ 101695 h 116829"/>
                  <a:gd name="connsiteX3" fmla="*/ 351994 w 428194"/>
                  <a:gd name="connsiteY3" fmla="*/ 105324 h 116829"/>
                  <a:gd name="connsiteX4" fmla="*/ 297566 w 428194"/>
                  <a:gd name="connsiteY4" fmla="*/ 54524 h 116829"/>
                  <a:gd name="connsiteX5" fmla="*/ 272166 w 428194"/>
                  <a:gd name="connsiteY5" fmla="*/ 18238 h 116829"/>
                  <a:gd name="connsiteX6" fmla="*/ 195966 w 428194"/>
                  <a:gd name="connsiteY6" fmla="*/ 50895 h 116829"/>
                  <a:gd name="connsiteX7" fmla="*/ 163309 w 428194"/>
                  <a:gd name="connsiteY7" fmla="*/ 61781 h 116829"/>
                  <a:gd name="connsiteX8" fmla="*/ 130651 w 428194"/>
                  <a:gd name="connsiteY8" fmla="*/ 101695 h 116829"/>
                  <a:gd name="connsiteX9" fmla="*/ 116137 w 428194"/>
                  <a:gd name="connsiteY9" fmla="*/ 116210 h 116829"/>
                  <a:gd name="connsiteX10" fmla="*/ 83480 w 428194"/>
                  <a:gd name="connsiteY10" fmla="*/ 72667 h 116829"/>
                  <a:gd name="connsiteX11" fmla="*/ 61709 w 428194"/>
                  <a:gd name="connsiteY11" fmla="*/ 10981 h 116829"/>
                  <a:gd name="connsiteX12" fmla="*/ 50823 w 428194"/>
                  <a:gd name="connsiteY12" fmla="*/ 95 h 116829"/>
                  <a:gd name="connsiteX13" fmla="*/ 43566 w 428194"/>
                  <a:gd name="connsiteY13" fmla="*/ 14610 h 116829"/>
                  <a:gd name="connsiteX14" fmla="*/ 29051 w 428194"/>
                  <a:gd name="connsiteY14" fmla="*/ 29124 h 116829"/>
                  <a:gd name="connsiteX15" fmla="*/ 23 w 428194"/>
                  <a:gd name="connsiteY15" fmla="*/ 58152 h 116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28194" h="116829">
                    <a:moveTo>
                      <a:pt x="428194" y="83552"/>
                    </a:moveTo>
                    <a:cubicBezTo>
                      <a:pt x="413680" y="87181"/>
                      <a:pt x="398844" y="89707"/>
                      <a:pt x="384651" y="94438"/>
                    </a:cubicBezTo>
                    <a:cubicBezTo>
                      <a:pt x="380514" y="95817"/>
                      <a:pt x="377903" y="100316"/>
                      <a:pt x="373766" y="101695"/>
                    </a:cubicBezTo>
                    <a:cubicBezTo>
                      <a:pt x="366786" y="104022"/>
                      <a:pt x="359251" y="104114"/>
                      <a:pt x="351994" y="105324"/>
                    </a:cubicBezTo>
                    <a:cubicBezTo>
                      <a:pt x="333851" y="88391"/>
                      <a:pt x="314336" y="72818"/>
                      <a:pt x="297566" y="54524"/>
                    </a:cubicBezTo>
                    <a:cubicBezTo>
                      <a:pt x="287590" y="43640"/>
                      <a:pt x="286563" y="21510"/>
                      <a:pt x="272166" y="18238"/>
                    </a:cubicBezTo>
                    <a:cubicBezTo>
                      <a:pt x="236304" y="10088"/>
                      <a:pt x="221408" y="39022"/>
                      <a:pt x="195966" y="50895"/>
                    </a:cubicBezTo>
                    <a:cubicBezTo>
                      <a:pt x="185568" y="55747"/>
                      <a:pt x="174195" y="58152"/>
                      <a:pt x="163309" y="61781"/>
                    </a:cubicBezTo>
                    <a:cubicBezTo>
                      <a:pt x="152423" y="75086"/>
                      <a:pt x="141910" y="88704"/>
                      <a:pt x="130651" y="101695"/>
                    </a:cubicBezTo>
                    <a:cubicBezTo>
                      <a:pt x="126170" y="106866"/>
                      <a:pt x="121964" y="119796"/>
                      <a:pt x="116137" y="116210"/>
                    </a:cubicBezTo>
                    <a:cubicBezTo>
                      <a:pt x="100685" y="106701"/>
                      <a:pt x="94366" y="87181"/>
                      <a:pt x="83480" y="72667"/>
                    </a:cubicBezTo>
                    <a:cubicBezTo>
                      <a:pt x="76223" y="52105"/>
                      <a:pt x="70657" y="30866"/>
                      <a:pt x="61709" y="10981"/>
                    </a:cubicBezTo>
                    <a:cubicBezTo>
                      <a:pt x="59603" y="6301"/>
                      <a:pt x="55855" y="-912"/>
                      <a:pt x="50823" y="95"/>
                    </a:cubicBezTo>
                    <a:cubicBezTo>
                      <a:pt x="45519" y="1156"/>
                      <a:pt x="46812" y="10283"/>
                      <a:pt x="43566" y="14610"/>
                    </a:cubicBezTo>
                    <a:cubicBezTo>
                      <a:pt x="39461" y="20084"/>
                      <a:pt x="34307" y="24744"/>
                      <a:pt x="29051" y="29124"/>
                    </a:cubicBezTo>
                    <a:cubicBezTo>
                      <a:pt x="-1912" y="54926"/>
                      <a:pt x="23" y="38284"/>
                      <a:pt x="23" y="58152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자유형: 도형 92">
                <a:extLst>
                  <a:ext uri="{FF2B5EF4-FFF2-40B4-BE49-F238E27FC236}">
                    <a16:creationId xmlns:a16="http://schemas.microsoft.com/office/drawing/2014/main" id="{97413B3C-25E1-418C-B35D-FE8EE1756162}"/>
                  </a:ext>
                </a:extLst>
              </p:cNvPr>
              <p:cNvSpPr/>
              <p:nvPr/>
            </p:nvSpPr>
            <p:spPr>
              <a:xfrm>
                <a:off x="7094434" y="3494314"/>
                <a:ext cx="289709" cy="399143"/>
              </a:xfrm>
              <a:custGeom>
                <a:avLst/>
                <a:gdLst>
                  <a:gd name="connsiteX0" fmla="*/ 289709 w 289709"/>
                  <a:gd name="connsiteY0" fmla="*/ 0 h 399143"/>
                  <a:gd name="connsiteX1" fmla="*/ 209880 w 289709"/>
                  <a:gd name="connsiteY1" fmla="*/ 50800 h 399143"/>
                  <a:gd name="connsiteX2" fmla="*/ 198995 w 289709"/>
                  <a:gd name="connsiteY2" fmla="*/ 127000 h 399143"/>
                  <a:gd name="connsiteX3" fmla="*/ 169966 w 289709"/>
                  <a:gd name="connsiteY3" fmla="*/ 170543 h 399143"/>
                  <a:gd name="connsiteX4" fmla="*/ 166337 w 289709"/>
                  <a:gd name="connsiteY4" fmla="*/ 192315 h 399143"/>
                  <a:gd name="connsiteX5" fmla="*/ 126423 w 289709"/>
                  <a:gd name="connsiteY5" fmla="*/ 257629 h 399143"/>
                  <a:gd name="connsiteX6" fmla="*/ 122795 w 289709"/>
                  <a:gd name="connsiteY6" fmla="*/ 268515 h 399143"/>
                  <a:gd name="connsiteX7" fmla="*/ 115537 w 289709"/>
                  <a:gd name="connsiteY7" fmla="*/ 275772 h 399143"/>
                  <a:gd name="connsiteX8" fmla="*/ 35709 w 289709"/>
                  <a:gd name="connsiteY8" fmla="*/ 319315 h 399143"/>
                  <a:gd name="connsiteX9" fmla="*/ 3052 w 289709"/>
                  <a:gd name="connsiteY9" fmla="*/ 344715 h 399143"/>
                  <a:gd name="connsiteX10" fmla="*/ 3052 w 289709"/>
                  <a:gd name="connsiteY10" fmla="*/ 399143 h 399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89709" h="399143">
                    <a:moveTo>
                      <a:pt x="289709" y="0"/>
                    </a:moveTo>
                    <a:cubicBezTo>
                      <a:pt x="271034" y="10672"/>
                      <a:pt x="215054" y="41890"/>
                      <a:pt x="209880" y="50800"/>
                    </a:cubicBezTo>
                    <a:cubicBezTo>
                      <a:pt x="196996" y="72989"/>
                      <a:pt x="207109" y="102659"/>
                      <a:pt x="198995" y="127000"/>
                    </a:cubicBezTo>
                    <a:cubicBezTo>
                      <a:pt x="193479" y="143549"/>
                      <a:pt x="179642" y="156029"/>
                      <a:pt x="169966" y="170543"/>
                    </a:cubicBezTo>
                    <a:cubicBezTo>
                      <a:pt x="168756" y="177800"/>
                      <a:pt x="169138" y="185512"/>
                      <a:pt x="166337" y="192315"/>
                    </a:cubicBezTo>
                    <a:cubicBezTo>
                      <a:pt x="155065" y="219689"/>
                      <a:pt x="142746" y="234777"/>
                      <a:pt x="126423" y="257629"/>
                    </a:cubicBezTo>
                    <a:cubicBezTo>
                      <a:pt x="125214" y="261258"/>
                      <a:pt x="124763" y="265235"/>
                      <a:pt x="122795" y="268515"/>
                    </a:cubicBezTo>
                    <a:cubicBezTo>
                      <a:pt x="121035" y="271449"/>
                      <a:pt x="118492" y="274048"/>
                      <a:pt x="115537" y="275772"/>
                    </a:cubicBezTo>
                    <a:cubicBezTo>
                      <a:pt x="89355" y="291045"/>
                      <a:pt x="61552" y="303476"/>
                      <a:pt x="35709" y="319315"/>
                    </a:cubicBezTo>
                    <a:cubicBezTo>
                      <a:pt x="23951" y="326522"/>
                      <a:pt x="8274" y="331951"/>
                      <a:pt x="3052" y="344715"/>
                    </a:cubicBezTo>
                    <a:cubicBezTo>
                      <a:pt x="-3817" y="361507"/>
                      <a:pt x="3052" y="381000"/>
                      <a:pt x="3052" y="399143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id="{C0640282-4AD1-4C0D-B81E-CFDFED36B925}"/>
                  </a:ext>
                </a:extLst>
              </p:cNvPr>
              <p:cNvSpPr/>
              <p:nvPr/>
            </p:nvSpPr>
            <p:spPr>
              <a:xfrm>
                <a:off x="7540153" y="3780971"/>
                <a:ext cx="58076" cy="326572"/>
              </a:xfrm>
              <a:custGeom>
                <a:avLst/>
                <a:gdLst>
                  <a:gd name="connsiteX0" fmla="*/ 50818 w 58076"/>
                  <a:gd name="connsiteY0" fmla="*/ 0 h 326572"/>
                  <a:gd name="connsiteX1" fmla="*/ 32676 w 58076"/>
                  <a:gd name="connsiteY1" fmla="*/ 18143 h 326572"/>
                  <a:gd name="connsiteX2" fmla="*/ 58076 w 58076"/>
                  <a:gd name="connsiteY2" fmla="*/ 141515 h 326572"/>
                  <a:gd name="connsiteX3" fmla="*/ 29047 w 58076"/>
                  <a:gd name="connsiteY3" fmla="*/ 224972 h 326572"/>
                  <a:gd name="connsiteX4" fmla="*/ 7276 w 58076"/>
                  <a:gd name="connsiteY4" fmla="*/ 250372 h 326572"/>
                  <a:gd name="connsiteX5" fmla="*/ 18 w 58076"/>
                  <a:gd name="connsiteY5" fmla="*/ 326572 h 3265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8076" h="326572">
                    <a:moveTo>
                      <a:pt x="50818" y="0"/>
                    </a:moveTo>
                    <a:cubicBezTo>
                      <a:pt x="44771" y="6048"/>
                      <a:pt x="33474" y="9628"/>
                      <a:pt x="32676" y="18143"/>
                    </a:cubicBezTo>
                    <a:cubicBezTo>
                      <a:pt x="24629" y="103989"/>
                      <a:pt x="26006" y="96618"/>
                      <a:pt x="58076" y="141515"/>
                    </a:cubicBezTo>
                    <a:cubicBezTo>
                      <a:pt x="48400" y="169334"/>
                      <a:pt x="41503" y="198281"/>
                      <a:pt x="29047" y="224972"/>
                    </a:cubicBezTo>
                    <a:cubicBezTo>
                      <a:pt x="24331" y="235077"/>
                      <a:pt x="10939" y="239840"/>
                      <a:pt x="7276" y="250372"/>
                    </a:cubicBezTo>
                    <a:cubicBezTo>
                      <a:pt x="-732" y="273395"/>
                      <a:pt x="18" y="301650"/>
                      <a:pt x="18" y="326572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id="{E9D96409-DB6E-4123-A9E5-65E23036C0E8}"/>
                  </a:ext>
                </a:extLst>
              </p:cNvPr>
              <p:cNvSpPr/>
              <p:nvPr/>
            </p:nvSpPr>
            <p:spPr>
              <a:xfrm>
                <a:off x="7928323" y="3962400"/>
                <a:ext cx="21877" cy="257629"/>
              </a:xfrm>
              <a:custGeom>
                <a:avLst/>
                <a:gdLst>
                  <a:gd name="connsiteX0" fmla="*/ 21877 w 21877"/>
                  <a:gd name="connsiteY0" fmla="*/ 0 h 257629"/>
                  <a:gd name="connsiteX1" fmla="*/ 3734 w 21877"/>
                  <a:gd name="connsiteY1" fmla="*/ 61686 h 257629"/>
                  <a:gd name="connsiteX2" fmla="*/ 106 w 21877"/>
                  <a:gd name="connsiteY2" fmla="*/ 76200 h 257629"/>
                  <a:gd name="connsiteX3" fmla="*/ 7363 w 21877"/>
                  <a:gd name="connsiteY3" fmla="*/ 87086 h 257629"/>
                  <a:gd name="connsiteX4" fmla="*/ 3734 w 21877"/>
                  <a:gd name="connsiteY4" fmla="*/ 116114 h 257629"/>
                  <a:gd name="connsiteX5" fmla="*/ 106 w 21877"/>
                  <a:gd name="connsiteY5" fmla="*/ 127000 h 257629"/>
                  <a:gd name="connsiteX6" fmla="*/ 18248 w 21877"/>
                  <a:gd name="connsiteY6" fmla="*/ 148771 h 257629"/>
                  <a:gd name="connsiteX7" fmla="*/ 10991 w 21877"/>
                  <a:gd name="connsiteY7" fmla="*/ 181429 h 257629"/>
                  <a:gd name="connsiteX8" fmla="*/ 18248 w 21877"/>
                  <a:gd name="connsiteY8" fmla="*/ 257629 h 257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877" h="257629">
                    <a:moveTo>
                      <a:pt x="21877" y="0"/>
                    </a:moveTo>
                    <a:cubicBezTo>
                      <a:pt x="15829" y="20562"/>
                      <a:pt x="9622" y="41078"/>
                      <a:pt x="3734" y="61686"/>
                    </a:cubicBezTo>
                    <a:cubicBezTo>
                      <a:pt x="2364" y="66481"/>
                      <a:pt x="-599" y="71263"/>
                      <a:pt x="106" y="76200"/>
                    </a:cubicBezTo>
                    <a:cubicBezTo>
                      <a:pt x="723" y="80517"/>
                      <a:pt x="4944" y="83457"/>
                      <a:pt x="7363" y="87086"/>
                    </a:cubicBezTo>
                    <a:cubicBezTo>
                      <a:pt x="6153" y="96762"/>
                      <a:pt x="5478" y="106520"/>
                      <a:pt x="3734" y="116114"/>
                    </a:cubicBezTo>
                    <a:cubicBezTo>
                      <a:pt x="3050" y="119877"/>
                      <a:pt x="-523" y="123227"/>
                      <a:pt x="106" y="127000"/>
                    </a:cubicBezTo>
                    <a:cubicBezTo>
                      <a:pt x="1117" y="133063"/>
                      <a:pt x="14978" y="145501"/>
                      <a:pt x="18248" y="148771"/>
                    </a:cubicBezTo>
                    <a:cubicBezTo>
                      <a:pt x="15829" y="159657"/>
                      <a:pt x="10991" y="170277"/>
                      <a:pt x="10991" y="181429"/>
                    </a:cubicBezTo>
                    <a:cubicBezTo>
                      <a:pt x="10991" y="206944"/>
                      <a:pt x="18248" y="257629"/>
                      <a:pt x="18248" y="257629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id="{DB7310D7-DA3D-4CCD-985C-B97AD1D6F26D}"/>
                  </a:ext>
                </a:extLst>
              </p:cNvPr>
              <p:cNvSpPr/>
              <p:nvPr/>
            </p:nvSpPr>
            <p:spPr>
              <a:xfrm>
                <a:off x="8654115" y="1821543"/>
                <a:ext cx="72670" cy="395514"/>
              </a:xfrm>
              <a:custGeom>
                <a:avLst/>
                <a:gdLst>
                  <a:gd name="connsiteX0" fmla="*/ 21799 w 72670"/>
                  <a:gd name="connsiteY0" fmla="*/ 395514 h 395514"/>
                  <a:gd name="connsiteX1" fmla="*/ 21799 w 72670"/>
                  <a:gd name="connsiteY1" fmla="*/ 257628 h 395514"/>
                  <a:gd name="connsiteX2" fmla="*/ 39942 w 72670"/>
                  <a:gd name="connsiteY2" fmla="*/ 246743 h 395514"/>
                  <a:gd name="connsiteX3" fmla="*/ 36314 w 72670"/>
                  <a:gd name="connsiteY3" fmla="*/ 192314 h 395514"/>
                  <a:gd name="connsiteX4" fmla="*/ 61714 w 72670"/>
                  <a:gd name="connsiteY4" fmla="*/ 130628 h 395514"/>
                  <a:gd name="connsiteX5" fmla="*/ 72599 w 72670"/>
                  <a:gd name="connsiteY5" fmla="*/ 58057 h 395514"/>
                  <a:gd name="connsiteX6" fmla="*/ 68971 w 72670"/>
                  <a:gd name="connsiteY6" fmla="*/ 32657 h 395514"/>
                  <a:gd name="connsiteX7" fmla="*/ 68971 w 72670"/>
                  <a:gd name="connsiteY7" fmla="*/ 0 h 395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670" h="395514">
                    <a:moveTo>
                      <a:pt x="21799" y="395514"/>
                    </a:moveTo>
                    <a:cubicBezTo>
                      <a:pt x="1106" y="323086"/>
                      <a:pt x="-14598" y="323804"/>
                      <a:pt x="21799" y="257628"/>
                    </a:cubicBezTo>
                    <a:cubicBezTo>
                      <a:pt x="25198" y="251448"/>
                      <a:pt x="33894" y="250371"/>
                      <a:pt x="39942" y="246743"/>
                    </a:cubicBezTo>
                    <a:cubicBezTo>
                      <a:pt x="38733" y="228600"/>
                      <a:pt x="33743" y="210315"/>
                      <a:pt x="36314" y="192314"/>
                    </a:cubicBezTo>
                    <a:cubicBezTo>
                      <a:pt x="38725" y="175438"/>
                      <a:pt x="52596" y="148862"/>
                      <a:pt x="61714" y="130628"/>
                    </a:cubicBezTo>
                    <a:cubicBezTo>
                      <a:pt x="65342" y="106438"/>
                      <a:pt x="70792" y="82451"/>
                      <a:pt x="72599" y="58057"/>
                    </a:cubicBezTo>
                    <a:cubicBezTo>
                      <a:pt x="73231" y="49528"/>
                      <a:pt x="69504" y="41193"/>
                      <a:pt x="68971" y="32657"/>
                    </a:cubicBezTo>
                    <a:cubicBezTo>
                      <a:pt x="68292" y="21793"/>
                      <a:pt x="68971" y="10886"/>
                      <a:pt x="68971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id="{0CC1C22B-E743-49E3-A46A-8AD0F389E5FB}"/>
                  </a:ext>
                </a:extLst>
              </p:cNvPr>
              <p:cNvSpPr/>
              <p:nvPr/>
            </p:nvSpPr>
            <p:spPr>
              <a:xfrm>
                <a:off x="8977086" y="1807029"/>
                <a:ext cx="50839" cy="413657"/>
              </a:xfrm>
              <a:custGeom>
                <a:avLst/>
                <a:gdLst>
                  <a:gd name="connsiteX0" fmla="*/ 0 w 50839"/>
                  <a:gd name="connsiteY0" fmla="*/ 413657 h 413657"/>
                  <a:gd name="connsiteX1" fmla="*/ 32657 w 50839"/>
                  <a:gd name="connsiteY1" fmla="*/ 348342 h 413657"/>
                  <a:gd name="connsiteX2" fmla="*/ 50800 w 50839"/>
                  <a:gd name="connsiteY2" fmla="*/ 319314 h 413657"/>
                  <a:gd name="connsiteX3" fmla="*/ 36285 w 50839"/>
                  <a:gd name="connsiteY3" fmla="*/ 275771 h 413657"/>
                  <a:gd name="connsiteX4" fmla="*/ 25400 w 50839"/>
                  <a:gd name="connsiteY4" fmla="*/ 239485 h 413657"/>
                  <a:gd name="connsiteX5" fmla="*/ 21771 w 50839"/>
                  <a:gd name="connsiteY5" fmla="*/ 206828 h 413657"/>
                  <a:gd name="connsiteX6" fmla="*/ 25400 w 50839"/>
                  <a:gd name="connsiteY6" fmla="*/ 152400 h 413657"/>
                  <a:gd name="connsiteX7" fmla="*/ 32657 w 50839"/>
                  <a:gd name="connsiteY7" fmla="*/ 39914 h 413657"/>
                  <a:gd name="connsiteX8" fmla="*/ 43543 w 50839"/>
                  <a:gd name="connsiteY8" fmla="*/ 10885 h 413657"/>
                  <a:gd name="connsiteX9" fmla="*/ 50800 w 50839"/>
                  <a:gd name="connsiteY9" fmla="*/ 0 h 4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839" h="413657">
                    <a:moveTo>
                      <a:pt x="0" y="413657"/>
                    </a:moveTo>
                    <a:cubicBezTo>
                      <a:pt x="10886" y="391885"/>
                      <a:pt x="21117" y="369774"/>
                      <a:pt x="32657" y="348342"/>
                    </a:cubicBezTo>
                    <a:cubicBezTo>
                      <a:pt x="38067" y="338295"/>
                      <a:pt x="50230" y="330710"/>
                      <a:pt x="50800" y="319314"/>
                    </a:cubicBezTo>
                    <a:cubicBezTo>
                      <a:pt x="51564" y="304034"/>
                      <a:pt x="40924" y="290350"/>
                      <a:pt x="36285" y="275771"/>
                    </a:cubicBezTo>
                    <a:cubicBezTo>
                      <a:pt x="32456" y="263738"/>
                      <a:pt x="29028" y="251580"/>
                      <a:pt x="25400" y="239485"/>
                    </a:cubicBezTo>
                    <a:cubicBezTo>
                      <a:pt x="24190" y="228599"/>
                      <a:pt x="21195" y="217766"/>
                      <a:pt x="21771" y="206828"/>
                    </a:cubicBezTo>
                    <a:cubicBezTo>
                      <a:pt x="25298" y="139797"/>
                      <a:pt x="33916" y="194986"/>
                      <a:pt x="25400" y="152400"/>
                    </a:cubicBezTo>
                    <a:cubicBezTo>
                      <a:pt x="27819" y="114905"/>
                      <a:pt x="27879" y="77182"/>
                      <a:pt x="32657" y="39914"/>
                    </a:cubicBezTo>
                    <a:cubicBezTo>
                      <a:pt x="33971" y="29664"/>
                      <a:pt x="39267" y="20293"/>
                      <a:pt x="43543" y="10885"/>
                    </a:cubicBezTo>
                    <a:cubicBezTo>
                      <a:pt x="45348" y="6915"/>
                      <a:pt x="50800" y="0"/>
                      <a:pt x="5080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id="{7A77B147-71EE-422F-A9C0-64182BC6CEA7}"/>
                  </a:ext>
                </a:extLst>
              </p:cNvPr>
              <p:cNvSpPr/>
              <p:nvPr/>
            </p:nvSpPr>
            <p:spPr>
              <a:xfrm>
                <a:off x="9288514" y="1759857"/>
                <a:ext cx="189366" cy="449943"/>
              </a:xfrm>
              <a:custGeom>
                <a:avLst/>
                <a:gdLst>
                  <a:gd name="connsiteX0" fmla="*/ 15143 w 189366"/>
                  <a:gd name="connsiteY0" fmla="*/ 449943 h 449943"/>
                  <a:gd name="connsiteX1" fmla="*/ 629 w 189366"/>
                  <a:gd name="connsiteY1" fmla="*/ 428172 h 449943"/>
                  <a:gd name="connsiteX2" fmla="*/ 22400 w 189366"/>
                  <a:gd name="connsiteY2" fmla="*/ 359229 h 449943"/>
                  <a:gd name="connsiteX3" fmla="*/ 29657 w 189366"/>
                  <a:gd name="connsiteY3" fmla="*/ 330200 h 449943"/>
                  <a:gd name="connsiteX4" fmla="*/ 33286 w 189366"/>
                  <a:gd name="connsiteY4" fmla="*/ 297543 h 449943"/>
                  <a:gd name="connsiteX5" fmla="*/ 62315 w 189366"/>
                  <a:gd name="connsiteY5" fmla="*/ 264886 h 449943"/>
                  <a:gd name="connsiteX6" fmla="*/ 109486 w 189366"/>
                  <a:gd name="connsiteY6" fmla="*/ 185057 h 449943"/>
                  <a:gd name="connsiteX7" fmla="*/ 134886 w 189366"/>
                  <a:gd name="connsiteY7" fmla="*/ 130629 h 449943"/>
                  <a:gd name="connsiteX8" fmla="*/ 142143 w 189366"/>
                  <a:gd name="connsiteY8" fmla="*/ 112486 h 449943"/>
                  <a:gd name="connsiteX9" fmla="*/ 145772 w 189366"/>
                  <a:gd name="connsiteY9" fmla="*/ 97972 h 449943"/>
                  <a:gd name="connsiteX10" fmla="*/ 174800 w 189366"/>
                  <a:gd name="connsiteY10" fmla="*/ 54429 h 449943"/>
                  <a:gd name="connsiteX11" fmla="*/ 185686 w 189366"/>
                  <a:gd name="connsiteY11" fmla="*/ 18143 h 449943"/>
                  <a:gd name="connsiteX12" fmla="*/ 189315 w 189366"/>
                  <a:gd name="connsiteY12" fmla="*/ 0 h 4499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89366" h="449943">
                    <a:moveTo>
                      <a:pt x="15143" y="449943"/>
                    </a:moveTo>
                    <a:cubicBezTo>
                      <a:pt x="10305" y="442686"/>
                      <a:pt x="1592" y="436840"/>
                      <a:pt x="629" y="428172"/>
                    </a:cubicBezTo>
                    <a:cubicBezTo>
                      <a:pt x="-2874" y="396646"/>
                      <a:pt x="8779" y="383067"/>
                      <a:pt x="22400" y="359229"/>
                    </a:cubicBezTo>
                    <a:cubicBezTo>
                      <a:pt x="24819" y="349553"/>
                      <a:pt x="27924" y="340022"/>
                      <a:pt x="29657" y="330200"/>
                    </a:cubicBezTo>
                    <a:cubicBezTo>
                      <a:pt x="31560" y="319414"/>
                      <a:pt x="28388" y="307339"/>
                      <a:pt x="33286" y="297543"/>
                    </a:cubicBezTo>
                    <a:cubicBezTo>
                      <a:pt x="39800" y="284516"/>
                      <a:pt x="53217" y="276259"/>
                      <a:pt x="62315" y="264886"/>
                    </a:cubicBezTo>
                    <a:cubicBezTo>
                      <a:pt x="76016" y="247760"/>
                      <a:pt x="105976" y="191857"/>
                      <a:pt x="109486" y="185057"/>
                    </a:cubicBezTo>
                    <a:cubicBezTo>
                      <a:pt x="118669" y="167266"/>
                      <a:pt x="126670" y="148887"/>
                      <a:pt x="134886" y="130629"/>
                    </a:cubicBezTo>
                    <a:cubicBezTo>
                      <a:pt x="137559" y="124689"/>
                      <a:pt x="140083" y="118665"/>
                      <a:pt x="142143" y="112486"/>
                    </a:cubicBezTo>
                    <a:cubicBezTo>
                      <a:pt x="143720" y="107755"/>
                      <a:pt x="143327" y="102318"/>
                      <a:pt x="145772" y="97972"/>
                    </a:cubicBezTo>
                    <a:cubicBezTo>
                      <a:pt x="154324" y="82768"/>
                      <a:pt x="165124" y="68943"/>
                      <a:pt x="174800" y="54429"/>
                    </a:cubicBezTo>
                    <a:cubicBezTo>
                      <a:pt x="178429" y="42334"/>
                      <a:pt x="181972" y="30212"/>
                      <a:pt x="185686" y="18143"/>
                    </a:cubicBezTo>
                    <a:cubicBezTo>
                      <a:pt x="190080" y="3863"/>
                      <a:pt x="189315" y="11777"/>
                      <a:pt x="189315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id="{0CB533D1-BB27-41F1-A570-FF254EF10369}"/>
                  </a:ext>
                </a:extLst>
              </p:cNvPr>
              <p:cNvSpPr/>
              <p:nvPr/>
            </p:nvSpPr>
            <p:spPr>
              <a:xfrm>
                <a:off x="9695543" y="1872343"/>
                <a:ext cx="293914" cy="359228"/>
              </a:xfrm>
              <a:custGeom>
                <a:avLst/>
                <a:gdLst>
                  <a:gd name="connsiteX0" fmla="*/ 0 w 293914"/>
                  <a:gd name="connsiteY0" fmla="*/ 359228 h 359228"/>
                  <a:gd name="connsiteX1" fmla="*/ 105228 w 293914"/>
                  <a:gd name="connsiteY1" fmla="*/ 246743 h 359228"/>
                  <a:gd name="connsiteX2" fmla="*/ 130628 w 293914"/>
                  <a:gd name="connsiteY2" fmla="*/ 228600 h 359228"/>
                  <a:gd name="connsiteX3" fmla="*/ 174171 w 293914"/>
                  <a:gd name="connsiteY3" fmla="*/ 214086 h 359228"/>
                  <a:gd name="connsiteX4" fmla="*/ 192314 w 293914"/>
                  <a:gd name="connsiteY4" fmla="*/ 148771 h 359228"/>
                  <a:gd name="connsiteX5" fmla="*/ 250371 w 293914"/>
                  <a:gd name="connsiteY5" fmla="*/ 54428 h 359228"/>
                  <a:gd name="connsiteX6" fmla="*/ 261257 w 293914"/>
                  <a:gd name="connsiteY6" fmla="*/ 50800 h 359228"/>
                  <a:gd name="connsiteX7" fmla="*/ 293914 w 293914"/>
                  <a:gd name="connsiteY7" fmla="*/ 0 h 359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93914" h="359228">
                    <a:moveTo>
                      <a:pt x="0" y="359228"/>
                    </a:moveTo>
                    <a:cubicBezTo>
                      <a:pt x="40662" y="305012"/>
                      <a:pt x="28553" y="318306"/>
                      <a:pt x="105228" y="246743"/>
                    </a:cubicBezTo>
                    <a:cubicBezTo>
                      <a:pt x="112834" y="239644"/>
                      <a:pt x="121225" y="233054"/>
                      <a:pt x="130628" y="228600"/>
                    </a:cubicBezTo>
                    <a:cubicBezTo>
                      <a:pt x="144455" y="222051"/>
                      <a:pt x="159657" y="218924"/>
                      <a:pt x="174171" y="214086"/>
                    </a:cubicBezTo>
                    <a:cubicBezTo>
                      <a:pt x="196470" y="191784"/>
                      <a:pt x="174348" y="216641"/>
                      <a:pt x="192314" y="148771"/>
                    </a:cubicBezTo>
                    <a:cubicBezTo>
                      <a:pt x="209457" y="84009"/>
                      <a:pt x="202596" y="87503"/>
                      <a:pt x="250371" y="54428"/>
                    </a:cubicBezTo>
                    <a:cubicBezTo>
                      <a:pt x="253516" y="52251"/>
                      <a:pt x="257628" y="52009"/>
                      <a:pt x="261257" y="50800"/>
                    </a:cubicBezTo>
                    <a:cubicBezTo>
                      <a:pt x="291786" y="5007"/>
                      <a:pt x="282486" y="22860"/>
                      <a:pt x="29391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자유형: 도형 99">
                <a:extLst>
                  <a:ext uri="{FF2B5EF4-FFF2-40B4-BE49-F238E27FC236}">
                    <a16:creationId xmlns:a16="http://schemas.microsoft.com/office/drawing/2014/main" id="{88E6CF4D-9767-45D8-AE53-3DFB1586E864}"/>
                  </a:ext>
                </a:extLst>
              </p:cNvPr>
              <p:cNvSpPr/>
              <p:nvPr/>
            </p:nvSpPr>
            <p:spPr>
              <a:xfrm>
                <a:off x="10145486" y="2148114"/>
                <a:ext cx="286657" cy="243115"/>
              </a:xfrm>
              <a:custGeom>
                <a:avLst/>
                <a:gdLst>
                  <a:gd name="connsiteX0" fmla="*/ 0 w 286657"/>
                  <a:gd name="connsiteY0" fmla="*/ 243115 h 243115"/>
                  <a:gd name="connsiteX1" fmla="*/ 159657 w 286657"/>
                  <a:gd name="connsiteY1" fmla="*/ 145143 h 243115"/>
                  <a:gd name="connsiteX2" fmla="*/ 177800 w 286657"/>
                  <a:gd name="connsiteY2" fmla="*/ 119743 h 243115"/>
                  <a:gd name="connsiteX3" fmla="*/ 217714 w 286657"/>
                  <a:gd name="connsiteY3" fmla="*/ 87086 h 243115"/>
                  <a:gd name="connsiteX4" fmla="*/ 250371 w 286657"/>
                  <a:gd name="connsiteY4" fmla="*/ 43543 h 243115"/>
                  <a:gd name="connsiteX5" fmla="*/ 261257 w 286657"/>
                  <a:gd name="connsiteY5" fmla="*/ 14515 h 243115"/>
                  <a:gd name="connsiteX6" fmla="*/ 272143 w 286657"/>
                  <a:gd name="connsiteY6" fmla="*/ 3629 h 243115"/>
                  <a:gd name="connsiteX7" fmla="*/ 286657 w 286657"/>
                  <a:gd name="connsiteY7" fmla="*/ 0 h 243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86657" h="243115">
                    <a:moveTo>
                      <a:pt x="0" y="243115"/>
                    </a:moveTo>
                    <a:cubicBezTo>
                      <a:pt x="37376" y="168356"/>
                      <a:pt x="-7155" y="246680"/>
                      <a:pt x="159657" y="145143"/>
                    </a:cubicBezTo>
                    <a:cubicBezTo>
                      <a:pt x="168545" y="139733"/>
                      <a:pt x="170443" y="127100"/>
                      <a:pt x="177800" y="119743"/>
                    </a:cubicBezTo>
                    <a:cubicBezTo>
                      <a:pt x="189955" y="107588"/>
                      <a:pt x="204662" y="98273"/>
                      <a:pt x="217714" y="87086"/>
                    </a:cubicBezTo>
                    <a:cubicBezTo>
                      <a:pt x="231423" y="75335"/>
                      <a:pt x="242140" y="59090"/>
                      <a:pt x="250371" y="43543"/>
                    </a:cubicBezTo>
                    <a:cubicBezTo>
                      <a:pt x="255206" y="34410"/>
                      <a:pt x="256308" y="23587"/>
                      <a:pt x="261257" y="14515"/>
                    </a:cubicBezTo>
                    <a:cubicBezTo>
                      <a:pt x="263714" y="10010"/>
                      <a:pt x="267687" y="6175"/>
                      <a:pt x="272143" y="3629"/>
                    </a:cubicBezTo>
                    <a:cubicBezTo>
                      <a:pt x="276473" y="1155"/>
                      <a:pt x="286657" y="0"/>
                      <a:pt x="286657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id="{89234D93-59AA-4B5B-9D07-C11D4E34C06E}"/>
                  </a:ext>
                </a:extLst>
              </p:cNvPr>
              <p:cNvSpPr/>
              <p:nvPr/>
            </p:nvSpPr>
            <p:spPr>
              <a:xfrm>
                <a:off x="10414000" y="2543629"/>
                <a:ext cx="373743" cy="130628"/>
              </a:xfrm>
              <a:custGeom>
                <a:avLst/>
                <a:gdLst>
                  <a:gd name="connsiteX0" fmla="*/ 0 w 373743"/>
                  <a:gd name="connsiteY0" fmla="*/ 130628 h 130628"/>
                  <a:gd name="connsiteX1" fmla="*/ 90714 w 373743"/>
                  <a:gd name="connsiteY1" fmla="*/ 68942 h 130628"/>
                  <a:gd name="connsiteX2" fmla="*/ 134257 w 373743"/>
                  <a:gd name="connsiteY2" fmla="*/ 83457 h 130628"/>
                  <a:gd name="connsiteX3" fmla="*/ 185057 w 373743"/>
                  <a:gd name="connsiteY3" fmla="*/ 76200 h 130628"/>
                  <a:gd name="connsiteX4" fmla="*/ 221343 w 373743"/>
                  <a:gd name="connsiteY4" fmla="*/ 50800 h 130628"/>
                  <a:gd name="connsiteX5" fmla="*/ 254000 w 373743"/>
                  <a:gd name="connsiteY5" fmla="*/ 39914 h 130628"/>
                  <a:gd name="connsiteX6" fmla="*/ 290286 w 373743"/>
                  <a:gd name="connsiteY6" fmla="*/ 47171 h 130628"/>
                  <a:gd name="connsiteX7" fmla="*/ 366486 w 373743"/>
                  <a:gd name="connsiteY7" fmla="*/ 18142 h 130628"/>
                  <a:gd name="connsiteX8" fmla="*/ 373743 w 373743"/>
                  <a:gd name="connsiteY8" fmla="*/ 0 h 130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73743" h="130628">
                    <a:moveTo>
                      <a:pt x="0" y="130628"/>
                    </a:moveTo>
                    <a:cubicBezTo>
                      <a:pt x="24167" y="109146"/>
                      <a:pt x="58206" y="74747"/>
                      <a:pt x="90714" y="68942"/>
                    </a:cubicBezTo>
                    <a:cubicBezTo>
                      <a:pt x="105775" y="66252"/>
                      <a:pt x="134257" y="83457"/>
                      <a:pt x="134257" y="83457"/>
                    </a:cubicBezTo>
                    <a:cubicBezTo>
                      <a:pt x="144441" y="82531"/>
                      <a:pt x="171099" y="83179"/>
                      <a:pt x="185057" y="76200"/>
                    </a:cubicBezTo>
                    <a:cubicBezTo>
                      <a:pt x="249996" y="43731"/>
                      <a:pt x="185100" y="76688"/>
                      <a:pt x="221343" y="50800"/>
                    </a:cubicBezTo>
                    <a:cubicBezTo>
                      <a:pt x="233030" y="42452"/>
                      <a:pt x="240065" y="42701"/>
                      <a:pt x="254000" y="39914"/>
                    </a:cubicBezTo>
                    <a:cubicBezTo>
                      <a:pt x="266095" y="42333"/>
                      <a:pt x="277951" y="47171"/>
                      <a:pt x="290286" y="47171"/>
                    </a:cubicBezTo>
                    <a:cubicBezTo>
                      <a:pt x="311291" y="47171"/>
                      <a:pt x="353361" y="24200"/>
                      <a:pt x="366486" y="18142"/>
                    </a:cubicBezTo>
                    <a:lnTo>
                      <a:pt x="373743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id="{1B94C8B3-B24E-442D-840C-3463ACFD9011}"/>
                  </a:ext>
                </a:extLst>
              </p:cNvPr>
              <p:cNvSpPr/>
              <p:nvPr/>
            </p:nvSpPr>
            <p:spPr>
              <a:xfrm>
                <a:off x="10526486" y="2902618"/>
                <a:ext cx="373743" cy="58296"/>
              </a:xfrm>
              <a:custGeom>
                <a:avLst/>
                <a:gdLst>
                  <a:gd name="connsiteX0" fmla="*/ 0 w 373743"/>
                  <a:gd name="connsiteY0" fmla="*/ 58296 h 58296"/>
                  <a:gd name="connsiteX1" fmla="*/ 79828 w 373743"/>
                  <a:gd name="connsiteY1" fmla="*/ 47411 h 58296"/>
                  <a:gd name="connsiteX2" fmla="*/ 105228 w 373743"/>
                  <a:gd name="connsiteY2" fmla="*/ 58296 h 58296"/>
                  <a:gd name="connsiteX3" fmla="*/ 159657 w 373743"/>
                  <a:gd name="connsiteY3" fmla="*/ 32896 h 58296"/>
                  <a:gd name="connsiteX4" fmla="*/ 192314 w 373743"/>
                  <a:gd name="connsiteY4" fmla="*/ 36525 h 58296"/>
                  <a:gd name="connsiteX5" fmla="*/ 243114 w 373743"/>
                  <a:gd name="connsiteY5" fmla="*/ 11125 h 58296"/>
                  <a:gd name="connsiteX6" fmla="*/ 254000 w 373743"/>
                  <a:gd name="connsiteY6" fmla="*/ 239 h 58296"/>
                  <a:gd name="connsiteX7" fmla="*/ 264885 w 373743"/>
                  <a:gd name="connsiteY7" fmla="*/ 3868 h 58296"/>
                  <a:gd name="connsiteX8" fmla="*/ 344714 w 373743"/>
                  <a:gd name="connsiteY8" fmla="*/ 18382 h 58296"/>
                  <a:gd name="connsiteX9" fmla="*/ 373743 w 373743"/>
                  <a:gd name="connsiteY9" fmla="*/ 25639 h 582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3743" h="58296">
                    <a:moveTo>
                      <a:pt x="0" y="58296"/>
                    </a:moveTo>
                    <a:cubicBezTo>
                      <a:pt x="28269" y="51229"/>
                      <a:pt x="48404" y="44418"/>
                      <a:pt x="79828" y="47411"/>
                    </a:cubicBezTo>
                    <a:cubicBezTo>
                      <a:pt x="88998" y="48284"/>
                      <a:pt x="96761" y="54668"/>
                      <a:pt x="105228" y="58296"/>
                    </a:cubicBezTo>
                    <a:cubicBezTo>
                      <a:pt x="114752" y="53005"/>
                      <a:pt x="144390" y="33914"/>
                      <a:pt x="159657" y="32896"/>
                    </a:cubicBezTo>
                    <a:cubicBezTo>
                      <a:pt x="170585" y="32168"/>
                      <a:pt x="181428" y="35315"/>
                      <a:pt x="192314" y="36525"/>
                    </a:cubicBezTo>
                    <a:cubicBezTo>
                      <a:pt x="209247" y="28058"/>
                      <a:pt x="226796" y="20724"/>
                      <a:pt x="243114" y="11125"/>
                    </a:cubicBezTo>
                    <a:cubicBezTo>
                      <a:pt x="247537" y="8523"/>
                      <a:pt x="249132" y="1862"/>
                      <a:pt x="254000" y="239"/>
                    </a:cubicBezTo>
                    <a:cubicBezTo>
                      <a:pt x="257628" y="-970"/>
                      <a:pt x="261229" y="2743"/>
                      <a:pt x="264885" y="3868"/>
                    </a:cubicBezTo>
                    <a:cubicBezTo>
                      <a:pt x="313395" y="18794"/>
                      <a:pt x="290578" y="13870"/>
                      <a:pt x="344714" y="18382"/>
                    </a:cubicBezTo>
                    <a:lnTo>
                      <a:pt x="373743" y="25639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id="{B8B6960F-9E56-464B-AE2C-7DC698C5FA85}"/>
                  </a:ext>
                </a:extLst>
              </p:cNvPr>
              <p:cNvSpPr/>
              <p:nvPr/>
            </p:nvSpPr>
            <p:spPr>
              <a:xfrm>
                <a:off x="10497457" y="3331029"/>
                <a:ext cx="420914" cy="159657"/>
              </a:xfrm>
              <a:custGeom>
                <a:avLst/>
                <a:gdLst>
                  <a:gd name="connsiteX0" fmla="*/ 0 w 420914"/>
                  <a:gd name="connsiteY0" fmla="*/ 0 h 159657"/>
                  <a:gd name="connsiteX1" fmla="*/ 29029 w 420914"/>
                  <a:gd name="connsiteY1" fmla="*/ 21771 h 159657"/>
                  <a:gd name="connsiteX2" fmla="*/ 130629 w 420914"/>
                  <a:gd name="connsiteY2" fmla="*/ 47171 h 159657"/>
                  <a:gd name="connsiteX3" fmla="*/ 163286 w 420914"/>
                  <a:gd name="connsiteY3" fmla="*/ 58057 h 159657"/>
                  <a:gd name="connsiteX4" fmla="*/ 170543 w 420914"/>
                  <a:gd name="connsiteY4" fmla="*/ 68942 h 159657"/>
                  <a:gd name="connsiteX5" fmla="*/ 206829 w 420914"/>
                  <a:gd name="connsiteY5" fmla="*/ 101600 h 159657"/>
                  <a:gd name="connsiteX6" fmla="*/ 293914 w 420914"/>
                  <a:gd name="connsiteY6" fmla="*/ 145142 h 159657"/>
                  <a:gd name="connsiteX7" fmla="*/ 315686 w 420914"/>
                  <a:gd name="connsiteY7" fmla="*/ 148771 h 159657"/>
                  <a:gd name="connsiteX8" fmla="*/ 420914 w 420914"/>
                  <a:gd name="connsiteY8" fmla="*/ 159657 h 159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0914" h="159657">
                    <a:moveTo>
                      <a:pt x="0" y="0"/>
                    </a:moveTo>
                    <a:cubicBezTo>
                      <a:pt x="9676" y="7257"/>
                      <a:pt x="17653" y="17663"/>
                      <a:pt x="29029" y="21771"/>
                    </a:cubicBezTo>
                    <a:cubicBezTo>
                      <a:pt x="61863" y="33628"/>
                      <a:pt x="130629" y="47171"/>
                      <a:pt x="130629" y="47171"/>
                    </a:cubicBezTo>
                    <a:cubicBezTo>
                      <a:pt x="178531" y="79107"/>
                      <a:pt x="85086" y="18958"/>
                      <a:pt x="163286" y="58057"/>
                    </a:cubicBezTo>
                    <a:cubicBezTo>
                      <a:pt x="167186" y="60007"/>
                      <a:pt x="167459" y="65858"/>
                      <a:pt x="170543" y="68942"/>
                    </a:cubicBezTo>
                    <a:cubicBezTo>
                      <a:pt x="182050" y="80449"/>
                      <a:pt x="193984" y="91609"/>
                      <a:pt x="206829" y="101600"/>
                    </a:cubicBezTo>
                    <a:cubicBezTo>
                      <a:pt x="229851" y="119506"/>
                      <a:pt x="269684" y="136331"/>
                      <a:pt x="293914" y="145142"/>
                    </a:cubicBezTo>
                    <a:cubicBezTo>
                      <a:pt x="300828" y="147656"/>
                      <a:pt x="308376" y="147936"/>
                      <a:pt x="315686" y="148771"/>
                    </a:cubicBezTo>
                    <a:cubicBezTo>
                      <a:pt x="350721" y="152775"/>
                      <a:pt x="420914" y="159657"/>
                      <a:pt x="420914" y="15965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id="{F073552C-0B6C-4F51-9EC5-BC67C80FE6E6}"/>
                  </a:ext>
                </a:extLst>
              </p:cNvPr>
              <p:cNvSpPr/>
              <p:nvPr/>
            </p:nvSpPr>
            <p:spPr>
              <a:xfrm>
                <a:off x="8298594" y="3962400"/>
                <a:ext cx="72670" cy="395514"/>
              </a:xfrm>
              <a:custGeom>
                <a:avLst/>
                <a:gdLst>
                  <a:gd name="connsiteX0" fmla="*/ 21799 w 72670"/>
                  <a:gd name="connsiteY0" fmla="*/ 395514 h 395514"/>
                  <a:gd name="connsiteX1" fmla="*/ 21799 w 72670"/>
                  <a:gd name="connsiteY1" fmla="*/ 257628 h 395514"/>
                  <a:gd name="connsiteX2" fmla="*/ 39942 w 72670"/>
                  <a:gd name="connsiteY2" fmla="*/ 246743 h 395514"/>
                  <a:gd name="connsiteX3" fmla="*/ 36314 w 72670"/>
                  <a:gd name="connsiteY3" fmla="*/ 192314 h 395514"/>
                  <a:gd name="connsiteX4" fmla="*/ 61714 w 72670"/>
                  <a:gd name="connsiteY4" fmla="*/ 130628 h 395514"/>
                  <a:gd name="connsiteX5" fmla="*/ 72599 w 72670"/>
                  <a:gd name="connsiteY5" fmla="*/ 58057 h 395514"/>
                  <a:gd name="connsiteX6" fmla="*/ 68971 w 72670"/>
                  <a:gd name="connsiteY6" fmla="*/ 32657 h 395514"/>
                  <a:gd name="connsiteX7" fmla="*/ 68971 w 72670"/>
                  <a:gd name="connsiteY7" fmla="*/ 0 h 395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670" h="395514">
                    <a:moveTo>
                      <a:pt x="21799" y="395514"/>
                    </a:moveTo>
                    <a:cubicBezTo>
                      <a:pt x="1106" y="323086"/>
                      <a:pt x="-14598" y="323804"/>
                      <a:pt x="21799" y="257628"/>
                    </a:cubicBezTo>
                    <a:cubicBezTo>
                      <a:pt x="25198" y="251448"/>
                      <a:pt x="33894" y="250371"/>
                      <a:pt x="39942" y="246743"/>
                    </a:cubicBezTo>
                    <a:cubicBezTo>
                      <a:pt x="38733" y="228600"/>
                      <a:pt x="33743" y="210315"/>
                      <a:pt x="36314" y="192314"/>
                    </a:cubicBezTo>
                    <a:cubicBezTo>
                      <a:pt x="38725" y="175438"/>
                      <a:pt x="52596" y="148862"/>
                      <a:pt x="61714" y="130628"/>
                    </a:cubicBezTo>
                    <a:cubicBezTo>
                      <a:pt x="65342" y="106438"/>
                      <a:pt x="70792" y="82451"/>
                      <a:pt x="72599" y="58057"/>
                    </a:cubicBezTo>
                    <a:cubicBezTo>
                      <a:pt x="73231" y="49528"/>
                      <a:pt x="69504" y="41193"/>
                      <a:pt x="68971" y="32657"/>
                    </a:cubicBezTo>
                    <a:cubicBezTo>
                      <a:pt x="68292" y="21793"/>
                      <a:pt x="68971" y="10886"/>
                      <a:pt x="68971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id="{2CFADC0A-5675-43E2-886F-18E649FD29C4}"/>
                  </a:ext>
                </a:extLst>
              </p:cNvPr>
              <p:cNvSpPr/>
              <p:nvPr/>
            </p:nvSpPr>
            <p:spPr>
              <a:xfrm>
                <a:off x="8871413" y="3947885"/>
                <a:ext cx="50839" cy="413657"/>
              </a:xfrm>
              <a:custGeom>
                <a:avLst/>
                <a:gdLst>
                  <a:gd name="connsiteX0" fmla="*/ 0 w 50839"/>
                  <a:gd name="connsiteY0" fmla="*/ 413657 h 413657"/>
                  <a:gd name="connsiteX1" fmla="*/ 32657 w 50839"/>
                  <a:gd name="connsiteY1" fmla="*/ 348342 h 413657"/>
                  <a:gd name="connsiteX2" fmla="*/ 50800 w 50839"/>
                  <a:gd name="connsiteY2" fmla="*/ 319314 h 413657"/>
                  <a:gd name="connsiteX3" fmla="*/ 36285 w 50839"/>
                  <a:gd name="connsiteY3" fmla="*/ 275771 h 413657"/>
                  <a:gd name="connsiteX4" fmla="*/ 25400 w 50839"/>
                  <a:gd name="connsiteY4" fmla="*/ 239485 h 413657"/>
                  <a:gd name="connsiteX5" fmla="*/ 21771 w 50839"/>
                  <a:gd name="connsiteY5" fmla="*/ 206828 h 413657"/>
                  <a:gd name="connsiteX6" fmla="*/ 25400 w 50839"/>
                  <a:gd name="connsiteY6" fmla="*/ 152400 h 413657"/>
                  <a:gd name="connsiteX7" fmla="*/ 32657 w 50839"/>
                  <a:gd name="connsiteY7" fmla="*/ 39914 h 413657"/>
                  <a:gd name="connsiteX8" fmla="*/ 43543 w 50839"/>
                  <a:gd name="connsiteY8" fmla="*/ 10885 h 413657"/>
                  <a:gd name="connsiteX9" fmla="*/ 50800 w 50839"/>
                  <a:gd name="connsiteY9" fmla="*/ 0 h 4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0839" h="413657">
                    <a:moveTo>
                      <a:pt x="0" y="413657"/>
                    </a:moveTo>
                    <a:cubicBezTo>
                      <a:pt x="10886" y="391885"/>
                      <a:pt x="21117" y="369774"/>
                      <a:pt x="32657" y="348342"/>
                    </a:cubicBezTo>
                    <a:cubicBezTo>
                      <a:pt x="38067" y="338295"/>
                      <a:pt x="50230" y="330710"/>
                      <a:pt x="50800" y="319314"/>
                    </a:cubicBezTo>
                    <a:cubicBezTo>
                      <a:pt x="51564" y="304034"/>
                      <a:pt x="40924" y="290350"/>
                      <a:pt x="36285" y="275771"/>
                    </a:cubicBezTo>
                    <a:cubicBezTo>
                      <a:pt x="32456" y="263738"/>
                      <a:pt x="29028" y="251580"/>
                      <a:pt x="25400" y="239485"/>
                    </a:cubicBezTo>
                    <a:cubicBezTo>
                      <a:pt x="24190" y="228599"/>
                      <a:pt x="21195" y="217766"/>
                      <a:pt x="21771" y="206828"/>
                    </a:cubicBezTo>
                    <a:cubicBezTo>
                      <a:pt x="25298" y="139797"/>
                      <a:pt x="33916" y="194986"/>
                      <a:pt x="25400" y="152400"/>
                    </a:cubicBezTo>
                    <a:cubicBezTo>
                      <a:pt x="27819" y="114905"/>
                      <a:pt x="27879" y="77182"/>
                      <a:pt x="32657" y="39914"/>
                    </a:cubicBezTo>
                    <a:cubicBezTo>
                      <a:pt x="33971" y="29664"/>
                      <a:pt x="39267" y="20293"/>
                      <a:pt x="43543" y="10885"/>
                    </a:cubicBezTo>
                    <a:cubicBezTo>
                      <a:pt x="45348" y="6915"/>
                      <a:pt x="50800" y="0"/>
                      <a:pt x="5080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자유형: 도형 105">
                <a:extLst>
                  <a:ext uri="{FF2B5EF4-FFF2-40B4-BE49-F238E27FC236}">
                    <a16:creationId xmlns:a16="http://schemas.microsoft.com/office/drawing/2014/main" id="{E3CAD244-08F5-4BD7-A09C-0D593FBD6EF2}"/>
                  </a:ext>
                </a:extLst>
              </p:cNvPr>
              <p:cNvSpPr/>
              <p:nvPr/>
            </p:nvSpPr>
            <p:spPr>
              <a:xfrm>
                <a:off x="10277928" y="3689068"/>
                <a:ext cx="156029" cy="308429"/>
              </a:xfrm>
              <a:custGeom>
                <a:avLst/>
                <a:gdLst>
                  <a:gd name="connsiteX0" fmla="*/ 156029 w 156029"/>
                  <a:gd name="connsiteY0" fmla="*/ 308429 h 308429"/>
                  <a:gd name="connsiteX1" fmla="*/ 134258 w 156029"/>
                  <a:gd name="connsiteY1" fmla="*/ 297543 h 308429"/>
                  <a:gd name="connsiteX2" fmla="*/ 90715 w 156029"/>
                  <a:gd name="connsiteY2" fmla="*/ 246743 h 308429"/>
                  <a:gd name="connsiteX3" fmla="*/ 65315 w 156029"/>
                  <a:gd name="connsiteY3" fmla="*/ 214086 h 308429"/>
                  <a:gd name="connsiteX4" fmla="*/ 61686 w 156029"/>
                  <a:gd name="connsiteY4" fmla="*/ 192314 h 308429"/>
                  <a:gd name="connsiteX5" fmla="*/ 65315 w 156029"/>
                  <a:gd name="connsiteY5" fmla="*/ 90714 h 308429"/>
                  <a:gd name="connsiteX6" fmla="*/ 50800 w 156029"/>
                  <a:gd name="connsiteY6" fmla="*/ 68943 h 308429"/>
                  <a:gd name="connsiteX7" fmla="*/ 32658 w 156029"/>
                  <a:gd name="connsiteY7" fmla="*/ 58057 h 308429"/>
                  <a:gd name="connsiteX8" fmla="*/ 29029 w 156029"/>
                  <a:gd name="connsiteY8" fmla="*/ 47171 h 308429"/>
                  <a:gd name="connsiteX9" fmla="*/ 0 w 156029"/>
                  <a:gd name="connsiteY9" fmla="*/ 0 h 3084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56029" h="308429">
                    <a:moveTo>
                      <a:pt x="156029" y="308429"/>
                    </a:moveTo>
                    <a:cubicBezTo>
                      <a:pt x="148772" y="304800"/>
                      <a:pt x="140157" y="303114"/>
                      <a:pt x="134258" y="297543"/>
                    </a:cubicBezTo>
                    <a:cubicBezTo>
                      <a:pt x="118044" y="282229"/>
                      <a:pt x="104647" y="264158"/>
                      <a:pt x="90715" y="246743"/>
                    </a:cubicBezTo>
                    <a:cubicBezTo>
                      <a:pt x="55994" y="203341"/>
                      <a:pt x="92580" y="241351"/>
                      <a:pt x="65315" y="214086"/>
                    </a:cubicBezTo>
                    <a:cubicBezTo>
                      <a:pt x="64105" y="206829"/>
                      <a:pt x="61392" y="199666"/>
                      <a:pt x="61686" y="192314"/>
                    </a:cubicBezTo>
                    <a:cubicBezTo>
                      <a:pt x="62643" y="168383"/>
                      <a:pt x="75024" y="119840"/>
                      <a:pt x="65315" y="90714"/>
                    </a:cubicBezTo>
                    <a:cubicBezTo>
                      <a:pt x="62557" y="82440"/>
                      <a:pt x="56967" y="75110"/>
                      <a:pt x="50800" y="68943"/>
                    </a:cubicBezTo>
                    <a:cubicBezTo>
                      <a:pt x="45813" y="63956"/>
                      <a:pt x="38705" y="61686"/>
                      <a:pt x="32658" y="58057"/>
                    </a:cubicBezTo>
                    <a:cubicBezTo>
                      <a:pt x="31448" y="54428"/>
                      <a:pt x="30740" y="50592"/>
                      <a:pt x="29029" y="47171"/>
                    </a:cubicBezTo>
                    <a:cubicBezTo>
                      <a:pt x="14272" y="17658"/>
                      <a:pt x="15287" y="20382"/>
                      <a:pt x="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자유형: 도형 106">
                <a:extLst>
                  <a:ext uri="{FF2B5EF4-FFF2-40B4-BE49-F238E27FC236}">
                    <a16:creationId xmlns:a16="http://schemas.microsoft.com/office/drawing/2014/main" id="{2F4823F3-6209-4AF2-87B8-28198B035D3C}"/>
                  </a:ext>
                </a:extLst>
              </p:cNvPr>
              <p:cNvSpPr/>
              <p:nvPr/>
            </p:nvSpPr>
            <p:spPr>
              <a:xfrm>
                <a:off x="9811792" y="3945522"/>
                <a:ext cx="90714" cy="355600"/>
              </a:xfrm>
              <a:custGeom>
                <a:avLst/>
                <a:gdLst>
                  <a:gd name="connsiteX0" fmla="*/ 65314 w 90714"/>
                  <a:gd name="connsiteY0" fmla="*/ 355600 h 355600"/>
                  <a:gd name="connsiteX1" fmla="*/ 72571 w 90714"/>
                  <a:gd name="connsiteY1" fmla="*/ 250372 h 355600"/>
                  <a:gd name="connsiteX2" fmla="*/ 90714 w 90714"/>
                  <a:gd name="connsiteY2" fmla="*/ 228600 h 355600"/>
                  <a:gd name="connsiteX3" fmla="*/ 72571 w 90714"/>
                  <a:gd name="connsiteY3" fmla="*/ 188686 h 355600"/>
                  <a:gd name="connsiteX4" fmla="*/ 0 w 90714"/>
                  <a:gd name="connsiteY4" fmla="*/ 134257 h 355600"/>
                  <a:gd name="connsiteX5" fmla="*/ 50800 w 90714"/>
                  <a:gd name="connsiteY5" fmla="*/ 21772 h 355600"/>
                  <a:gd name="connsiteX6" fmla="*/ 68943 w 90714"/>
                  <a:gd name="connsiteY6" fmla="*/ 0 h 355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0714" h="355600">
                    <a:moveTo>
                      <a:pt x="65314" y="355600"/>
                    </a:moveTo>
                    <a:cubicBezTo>
                      <a:pt x="67733" y="320524"/>
                      <a:pt x="65676" y="284849"/>
                      <a:pt x="72571" y="250372"/>
                    </a:cubicBezTo>
                    <a:cubicBezTo>
                      <a:pt x="74424" y="241109"/>
                      <a:pt x="90714" y="238047"/>
                      <a:pt x="90714" y="228600"/>
                    </a:cubicBezTo>
                    <a:cubicBezTo>
                      <a:pt x="90714" y="213985"/>
                      <a:pt x="81701" y="200098"/>
                      <a:pt x="72571" y="188686"/>
                    </a:cubicBezTo>
                    <a:cubicBezTo>
                      <a:pt x="59575" y="172441"/>
                      <a:pt x="18768" y="146769"/>
                      <a:pt x="0" y="134257"/>
                    </a:cubicBezTo>
                    <a:cubicBezTo>
                      <a:pt x="16933" y="96762"/>
                      <a:pt x="31597" y="58157"/>
                      <a:pt x="50800" y="21772"/>
                    </a:cubicBezTo>
                    <a:cubicBezTo>
                      <a:pt x="69798" y="-14225"/>
                      <a:pt x="68943" y="14586"/>
                      <a:pt x="68943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자유형: 도형 107">
                <a:extLst>
                  <a:ext uri="{FF2B5EF4-FFF2-40B4-BE49-F238E27FC236}">
                    <a16:creationId xmlns:a16="http://schemas.microsoft.com/office/drawing/2014/main" id="{AA7EF484-493D-4228-A1C2-2A0A004BB3DF}"/>
                  </a:ext>
                </a:extLst>
              </p:cNvPr>
              <p:cNvSpPr/>
              <p:nvPr/>
            </p:nvSpPr>
            <p:spPr>
              <a:xfrm>
                <a:off x="9375326" y="3985722"/>
                <a:ext cx="101651" cy="362857"/>
              </a:xfrm>
              <a:custGeom>
                <a:avLst/>
                <a:gdLst>
                  <a:gd name="connsiteX0" fmla="*/ 0 w 101651"/>
                  <a:gd name="connsiteY0" fmla="*/ 362857 h 362857"/>
                  <a:gd name="connsiteX1" fmla="*/ 10886 w 101651"/>
                  <a:gd name="connsiteY1" fmla="*/ 337457 h 362857"/>
                  <a:gd name="connsiteX2" fmla="*/ 79828 w 101651"/>
                  <a:gd name="connsiteY2" fmla="*/ 239486 h 362857"/>
                  <a:gd name="connsiteX3" fmla="*/ 36286 w 101651"/>
                  <a:gd name="connsiteY3" fmla="*/ 163286 h 362857"/>
                  <a:gd name="connsiteX4" fmla="*/ 25400 w 101651"/>
                  <a:gd name="connsiteY4" fmla="*/ 130629 h 362857"/>
                  <a:gd name="connsiteX5" fmla="*/ 65314 w 101651"/>
                  <a:gd name="connsiteY5" fmla="*/ 83457 h 362857"/>
                  <a:gd name="connsiteX6" fmla="*/ 76200 w 101651"/>
                  <a:gd name="connsiteY6" fmla="*/ 72572 h 362857"/>
                  <a:gd name="connsiteX7" fmla="*/ 97971 w 101651"/>
                  <a:gd name="connsiteY7" fmla="*/ 18143 h 362857"/>
                  <a:gd name="connsiteX8" fmla="*/ 101600 w 101651"/>
                  <a:gd name="connsiteY8" fmla="*/ 0 h 3628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651" h="362857">
                    <a:moveTo>
                      <a:pt x="0" y="362857"/>
                    </a:moveTo>
                    <a:cubicBezTo>
                      <a:pt x="3629" y="354390"/>
                      <a:pt x="5882" y="345191"/>
                      <a:pt x="10886" y="337457"/>
                    </a:cubicBezTo>
                    <a:cubicBezTo>
                      <a:pt x="32579" y="303931"/>
                      <a:pt x="74065" y="279000"/>
                      <a:pt x="79828" y="239486"/>
                    </a:cubicBezTo>
                    <a:cubicBezTo>
                      <a:pt x="84050" y="210538"/>
                      <a:pt x="45537" y="191039"/>
                      <a:pt x="36286" y="163286"/>
                    </a:cubicBezTo>
                    <a:lnTo>
                      <a:pt x="25400" y="130629"/>
                    </a:lnTo>
                    <a:cubicBezTo>
                      <a:pt x="38705" y="114905"/>
                      <a:pt x="51750" y="98958"/>
                      <a:pt x="65314" y="83457"/>
                    </a:cubicBezTo>
                    <a:cubicBezTo>
                      <a:pt x="68693" y="79595"/>
                      <a:pt x="73905" y="77162"/>
                      <a:pt x="76200" y="72572"/>
                    </a:cubicBezTo>
                    <a:cubicBezTo>
                      <a:pt x="84939" y="55094"/>
                      <a:pt x="90889" y="36355"/>
                      <a:pt x="97971" y="18143"/>
                    </a:cubicBezTo>
                    <a:cubicBezTo>
                      <a:pt x="102365" y="6844"/>
                      <a:pt x="101600" y="9892"/>
                      <a:pt x="101600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09" name="그림 108">
              <a:extLst>
                <a:ext uri="{FF2B5EF4-FFF2-40B4-BE49-F238E27FC236}">
                  <a16:creationId xmlns:a16="http://schemas.microsoft.com/office/drawing/2014/main" id="{1120AF7C-3DC3-47D2-A6F6-714ADEAA40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0000">
              <a:off x="3602671" y="5555357"/>
              <a:ext cx="1633745" cy="995829"/>
            </a:xfrm>
            <a:prstGeom prst="rect">
              <a:avLst/>
            </a:prstGeom>
          </p:spPr>
        </p:pic>
      </p:grpSp>
      <p:sp>
        <p:nvSpPr>
          <p:cNvPr id="111" name="화살표: 오른쪽 110">
            <a:extLst>
              <a:ext uri="{FF2B5EF4-FFF2-40B4-BE49-F238E27FC236}">
                <a16:creationId xmlns:a16="http://schemas.microsoft.com/office/drawing/2014/main" id="{08C1988D-66DF-49EA-8817-DE3938ED990A}"/>
              </a:ext>
            </a:extLst>
          </p:cNvPr>
          <p:cNvSpPr/>
          <p:nvPr/>
        </p:nvSpPr>
        <p:spPr>
          <a:xfrm>
            <a:off x="3720327" y="4614673"/>
            <a:ext cx="1889760" cy="98406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91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9" name="직선 화살표 연결선 108">
            <a:extLst>
              <a:ext uri="{FF2B5EF4-FFF2-40B4-BE49-F238E27FC236}">
                <a16:creationId xmlns:a16="http://schemas.microsoft.com/office/drawing/2014/main" id="{17AA5FF1-FB3A-4C89-AD4D-88D158DBCFE5}"/>
              </a:ext>
            </a:extLst>
          </p:cNvPr>
          <p:cNvCxnSpPr/>
          <p:nvPr/>
        </p:nvCxnSpPr>
        <p:spPr>
          <a:xfrm>
            <a:off x="6835323" y="1659508"/>
            <a:ext cx="226988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57">
            <a:extLst>
              <a:ext uri="{FF2B5EF4-FFF2-40B4-BE49-F238E27FC236}">
                <a16:creationId xmlns:a16="http://schemas.microsoft.com/office/drawing/2014/main" id="{5F0C3B4B-138A-4A35-B5C6-D734AB0C93E5}"/>
              </a:ext>
            </a:extLst>
          </p:cNvPr>
          <p:cNvCxnSpPr/>
          <p:nvPr/>
        </p:nvCxnSpPr>
        <p:spPr>
          <a:xfrm flipV="1">
            <a:off x="1825622" y="3842113"/>
            <a:ext cx="0" cy="929341"/>
          </a:xfrm>
          <a:prstGeom prst="line">
            <a:avLst/>
          </a:prstGeom>
          <a:ln w="3492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자유형 58">
            <a:extLst>
              <a:ext uri="{FF2B5EF4-FFF2-40B4-BE49-F238E27FC236}">
                <a16:creationId xmlns:a16="http://schemas.microsoft.com/office/drawing/2014/main" id="{B1F5773B-598F-492A-8999-47A90884CCC8}"/>
              </a:ext>
            </a:extLst>
          </p:cNvPr>
          <p:cNvSpPr/>
          <p:nvPr/>
        </p:nvSpPr>
        <p:spPr>
          <a:xfrm>
            <a:off x="1812496" y="3096607"/>
            <a:ext cx="2123891" cy="1660333"/>
          </a:xfrm>
          <a:custGeom>
            <a:avLst/>
            <a:gdLst>
              <a:gd name="connsiteX0" fmla="*/ 0 w 2448560"/>
              <a:gd name="connsiteY0" fmla="*/ 1649403 h 1660333"/>
              <a:gd name="connsiteX1" fmla="*/ 294640 w 2448560"/>
              <a:gd name="connsiteY1" fmla="*/ 1618923 h 1660333"/>
              <a:gd name="connsiteX2" fmla="*/ 629920 w 2448560"/>
              <a:gd name="connsiteY2" fmla="*/ 1314123 h 1660333"/>
              <a:gd name="connsiteX3" fmla="*/ 934720 w 2448560"/>
              <a:gd name="connsiteY3" fmla="*/ 846763 h 1660333"/>
              <a:gd name="connsiteX4" fmla="*/ 1188720 w 2448560"/>
              <a:gd name="connsiteY4" fmla="*/ 369243 h 1660333"/>
              <a:gd name="connsiteX5" fmla="*/ 1402080 w 2448560"/>
              <a:gd name="connsiteY5" fmla="*/ 105083 h 1660333"/>
              <a:gd name="connsiteX6" fmla="*/ 1666240 w 2448560"/>
              <a:gd name="connsiteY6" fmla="*/ 3483 h 1660333"/>
              <a:gd name="connsiteX7" fmla="*/ 1950720 w 2448560"/>
              <a:gd name="connsiteY7" fmla="*/ 216843 h 1660333"/>
              <a:gd name="connsiteX8" fmla="*/ 2153920 w 2448560"/>
              <a:gd name="connsiteY8" fmla="*/ 531803 h 1660333"/>
              <a:gd name="connsiteX9" fmla="*/ 2336800 w 2448560"/>
              <a:gd name="connsiteY9" fmla="*/ 724843 h 1660333"/>
              <a:gd name="connsiteX10" fmla="*/ 2448560 w 2448560"/>
              <a:gd name="connsiteY10" fmla="*/ 765483 h 166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8560" h="1660333">
                <a:moveTo>
                  <a:pt x="0" y="1649403"/>
                </a:moveTo>
                <a:cubicBezTo>
                  <a:pt x="94826" y="1662103"/>
                  <a:pt x="189653" y="1674803"/>
                  <a:pt x="294640" y="1618923"/>
                </a:cubicBezTo>
                <a:cubicBezTo>
                  <a:pt x="399627" y="1563043"/>
                  <a:pt x="523240" y="1442816"/>
                  <a:pt x="629920" y="1314123"/>
                </a:cubicBezTo>
                <a:cubicBezTo>
                  <a:pt x="736600" y="1185430"/>
                  <a:pt x="841587" y="1004243"/>
                  <a:pt x="934720" y="846763"/>
                </a:cubicBezTo>
                <a:cubicBezTo>
                  <a:pt x="1027853" y="689283"/>
                  <a:pt x="1110827" y="492856"/>
                  <a:pt x="1188720" y="369243"/>
                </a:cubicBezTo>
                <a:cubicBezTo>
                  <a:pt x="1266613" y="245630"/>
                  <a:pt x="1322493" y="166043"/>
                  <a:pt x="1402080" y="105083"/>
                </a:cubicBezTo>
                <a:cubicBezTo>
                  <a:pt x="1481667" y="44123"/>
                  <a:pt x="1574800" y="-15144"/>
                  <a:pt x="1666240" y="3483"/>
                </a:cubicBezTo>
                <a:cubicBezTo>
                  <a:pt x="1757680" y="22110"/>
                  <a:pt x="1869440" y="128790"/>
                  <a:pt x="1950720" y="216843"/>
                </a:cubicBezTo>
                <a:cubicBezTo>
                  <a:pt x="2032000" y="304896"/>
                  <a:pt x="2089573" y="447136"/>
                  <a:pt x="2153920" y="531803"/>
                </a:cubicBezTo>
                <a:cubicBezTo>
                  <a:pt x="2218267" y="616470"/>
                  <a:pt x="2287693" y="685896"/>
                  <a:pt x="2336800" y="724843"/>
                </a:cubicBezTo>
                <a:cubicBezTo>
                  <a:pt x="2385907" y="763790"/>
                  <a:pt x="2417233" y="764636"/>
                  <a:pt x="2448560" y="765483"/>
                </a:cubicBezTo>
              </a:path>
            </a:pathLst>
          </a:custGeom>
          <a:noFill/>
          <a:ln w="31750">
            <a:solidFill>
              <a:srgbClr val="0000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cxnSp>
        <p:nvCxnSpPr>
          <p:cNvPr id="7" name="직선 연결선 59">
            <a:extLst>
              <a:ext uri="{FF2B5EF4-FFF2-40B4-BE49-F238E27FC236}">
                <a16:creationId xmlns:a16="http://schemas.microsoft.com/office/drawing/2014/main" id="{9BECC5D0-F1FE-4F7C-BB55-833AD040BB92}"/>
              </a:ext>
            </a:extLst>
          </p:cNvPr>
          <p:cNvCxnSpPr/>
          <p:nvPr/>
        </p:nvCxnSpPr>
        <p:spPr>
          <a:xfrm>
            <a:off x="1091832" y="3848892"/>
            <a:ext cx="717735" cy="1"/>
          </a:xfrm>
          <a:prstGeom prst="line">
            <a:avLst/>
          </a:prstGeom>
          <a:ln w="317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62">
            <a:extLst>
              <a:ext uri="{FF2B5EF4-FFF2-40B4-BE49-F238E27FC236}">
                <a16:creationId xmlns:a16="http://schemas.microsoft.com/office/drawing/2014/main" id="{B4DED80B-CA16-4A3C-AC10-7958B6E61CB9}"/>
              </a:ext>
            </a:extLst>
          </p:cNvPr>
          <p:cNvSpPr/>
          <p:nvPr/>
        </p:nvSpPr>
        <p:spPr>
          <a:xfrm>
            <a:off x="1230166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9" name="타원 63">
            <a:extLst>
              <a:ext uri="{FF2B5EF4-FFF2-40B4-BE49-F238E27FC236}">
                <a16:creationId xmlns:a16="http://schemas.microsoft.com/office/drawing/2014/main" id="{09B59FCD-967B-40B7-9AB7-0EF44EA70918}"/>
              </a:ext>
            </a:extLst>
          </p:cNvPr>
          <p:cNvSpPr/>
          <p:nvPr/>
        </p:nvSpPr>
        <p:spPr>
          <a:xfrm>
            <a:off x="1453535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0" name="타원 64">
            <a:extLst>
              <a:ext uri="{FF2B5EF4-FFF2-40B4-BE49-F238E27FC236}">
                <a16:creationId xmlns:a16="http://schemas.microsoft.com/office/drawing/2014/main" id="{E633176D-E5C8-4FA3-95AD-068139D0C8CC}"/>
              </a:ext>
            </a:extLst>
          </p:cNvPr>
          <p:cNvSpPr/>
          <p:nvPr/>
        </p:nvSpPr>
        <p:spPr>
          <a:xfrm>
            <a:off x="1678734" y="3574234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BD1994-1C39-4421-8265-68EEFDB81593}"/>
              </a:ext>
            </a:extLst>
          </p:cNvPr>
          <p:cNvSpPr txBox="1"/>
          <p:nvPr/>
        </p:nvSpPr>
        <p:spPr>
          <a:xfrm>
            <a:off x="4001809" y="4316389"/>
            <a:ext cx="769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7030A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Product</a:t>
            </a:r>
            <a:endParaRPr lang="ko-KR" altLang="en-US" sz="1100" b="1" baseline="-25000" dirty="0">
              <a:solidFill>
                <a:srgbClr val="7030A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12" name="직선 연결선 66">
            <a:extLst>
              <a:ext uri="{FF2B5EF4-FFF2-40B4-BE49-F238E27FC236}">
                <a16:creationId xmlns:a16="http://schemas.microsoft.com/office/drawing/2014/main" id="{999AC017-5924-46AA-B087-D694B3652187}"/>
              </a:ext>
            </a:extLst>
          </p:cNvPr>
          <p:cNvCxnSpPr/>
          <p:nvPr/>
        </p:nvCxnSpPr>
        <p:spPr>
          <a:xfrm>
            <a:off x="1072450" y="2605510"/>
            <a:ext cx="0" cy="2664296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67">
            <a:extLst>
              <a:ext uri="{FF2B5EF4-FFF2-40B4-BE49-F238E27FC236}">
                <a16:creationId xmlns:a16="http://schemas.microsoft.com/office/drawing/2014/main" id="{713D4F8F-C85E-498D-A0E8-7DD9D6135E8D}"/>
              </a:ext>
            </a:extLst>
          </p:cNvPr>
          <p:cNvCxnSpPr/>
          <p:nvPr/>
        </p:nvCxnSpPr>
        <p:spPr>
          <a:xfrm>
            <a:off x="1062290" y="5297020"/>
            <a:ext cx="41760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4BBDF92-C45C-43C9-B03D-915A63718F2F}"/>
              </a:ext>
            </a:extLst>
          </p:cNvPr>
          <p:cNvSpPr txBox="1"/>
          <p:nvPr/>
        </p:nvSpPr>
        <p:spPr>
          <a:xfrm>
            <a:off x="1075868" y="3216020"/>
            <a:ext cx="8526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chemeClr val="accent2">
                    <a:lumMod val="50000"/>
                  </a:schemeClr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Substrate</a:t>
            </a:r>
          </a:p>
        </p:txBody>
      </p:sp>
      <p:cxnSp>
        <p:nvCxnSpPr>
          <p:cNvPr id="15" name="직선 연결선 71">
            <a:extLst>
              <a:ext uri="{FF2B5EF4-FFF2-40B4-BE49-F238E27FC236}">
                <a16:creationId xmlns:a16="http://schemas.microsoft.com/office/drawing/2014/main" id="{36AE5E9B-97D5-4E1C-8A3D-555ECA79CF6E}"/>
              </a:ext>
            </a:extLst>
          </p:cNvPr>
          <p:cNvCxnSpPr/>
          <p:nvPr/>
        </p:nvCxnSpPr>
        <p:spPr>
          <a:xfrm>
            <a:off x="1060977" y="4756940"/>
            <a:ext cx="4032000" cy="0"/>
          </a:xfrm>
          <a:prstGeom prst="line">
            <a:avLst/>
          </a:prstGeom>
          <a:ln w="12700">
            <a:solidFill>
              <a:srgbClr val="1106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8ACC668-CF7D-4D1C-A7DB-D812FF084036}"/>
              </a:ext>
            </a:extLst>
          </p:cNvPr>
          <p:cNvSpPr txBox="1"/>
          <p:nvPr/>
        </p:nvSpPr>
        <p:spPr>
          <a:xfrm rot="16200000">
            <a:off x="-155293" y="3911607"/>
            <a:ext cx="215757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Internal (or free) energy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7" name="타원 74">
            <a:extLst>
              <a:ext uri="{FF2B5EF4-FFF2-40B4-BE49-F238E27FC236}">
                <a16:creationId xmlns:a16="http://schemas.microsoft.com/office/drawing/2014/main" id="{AD7DB48E-B2F6-4CF2-96EC-716D3FC96517}"/>
              </a:ext>
            </a:extLst>
          </p:cNvPr>
          <p:cNvSpPr/>
          <p:nvPr/>
        </p:nvSpPr>
        <p:spPr>
          <a:xfrm>
            <a:off x="4103849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8" name="타원 75">
            <a:extLst>
              <a:ext uri="{FF2B5EF4-FFF2-40B4-BE49-F238E27FC236}">
                <a16:creationId xmlns:a16="http://schemas.microsoft.com/office/drawing/2014/main" id="{E7B5ADD8-5858-4B78-8B4F-3C89E43B0D1E}"/>
              </a:ext>
            </a:extLst>
          </p:cNvPr>
          <p:cNvSpPr/>
          <p:nvPr/>
        </p:nvSpPr>
        <p:spPr>
          <a:xfrm>
            <a:off x="4134314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19" name="타원 76">
            <a:extLst>
              <a:ext uri="{FF2B5EF4-FFF2-40B4-BE49-F238E27FC236}">
                <a16:creationId xmlns:a16="http://schemas.microsoft.com/office/drawing/2014/main" id="{D2DCC78F-5005-4B23-81A4-EE67D40D1ED1}"/>
              </a:ext>
            </a:extLst>
          </p:cNvPr>
          <p:cNvSpPr/>
          <p:nvPr/>
        </p:nvSpPr>
        <p:spPr>
          <a:xfrm>
            <a:off x="424541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0" name="타원 77">
            <a:extLst>
              <a:ext uri="{FF2B5EF4-FFF2-40B4-BE49-F238E27FC236}">
                <a16:creationId xmlns:a16="http://schemas.microsoft.com/office/drawing/2014/main" id="{F8A985F9-A0AE-4B7C-92CB-3B71FEEED015}"/>
              </a:ext>
            </a:extLst>
          </p:cNvPr>
          <p:cNvSpPr/>
          <p:nvPr/>
        </p:nvSpPr>
        <p:spPr>
          <a:xfrm>
            <a:off x="435752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1" name="타원 78">
            <a:extLst>
              <a:ext uri="{FF2B5EF4-FFF2-40B4-BE49-F238E27FC236}">
                <a16:creationId xmlns:a16="http://schemas.microsoft.com/office/drawing/2014/main" id="{DE2910BD-78B4-4E43-BBF2-37DDB6F06D52}"/>
              </a:ext>
            </a:extLst>
          </p:cNvPr>
          <p:cNvSpPr/>
          <p:nvPr/>
        </p:nvSpPr>
        <p:spPr>
          <a:xfrm>
            <a:off x="4469631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2" name="타원 79">
            <a:extLst>
              <a:ext uri="{FF2B5EF4-FFF2-40B4-BE49-F238E27FC236}">
                <a16:creationId xmlns:a16="http://schemas.microsoft.com/office/drawing/2014/main" id="{9F24DA7B-BBAD-48B6-A140-C2837A948A0A}"/>
              </a:ext>
            </a:extLst>
          </p:cNvPr>
          <p:cNvSpPr/>
          <p:nvPr/>
        </p:nvSpPr>
        <p:spPr>
          <a:xfrm>
            <a:off x="4594038" y="4601132"/>
            <a:ext cx="112110" cy="102771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3" name="자유형 81">
            <a:extLst>
              <a:ext uri="{FF2B5EF4-FFF2-40B4-BE49-F238E27FC236}">
                <a16:creationId xmlns:a16="http://schemas.microsoft.com/office/drawing/2014/main" id="{E9301256-B0EB-43CA-873B-4F228CC1B450}"/>
              </a:ext>
            </a:extLst>
          </p:cNvPr>
          <p:cNvSpPr/>
          <p:nvPr/>
        </p:nvSpPr>
        <p:spPr>
          <a:xfrm>
            <a:off x="7984708" y="2630149"/>
            <a:ext cx="2025869" cy="2148417"/>
          </a:xfrm>
          <a:custGeom>
            <a:avLst/>
            <a:gdLst>
              <a:gd name="connsiteX0" fmla="*/ 0 w 2448560"/>
              <a:gd name="connsiteY0" fmla="*/ 1649403 h 1660333"/>
              <a:gd name="connsiteX1" fmla="*/ 294640 w 2448560"/>
              <a:gd name="connsiteY1" fmla="*/ 1618923 h 1660333"/>
              <a:gd name="connsiteX2" fmla="*/ 629920 w 2448560"/>
              <a:gd name="connsiteY2" fmla="*/ 1314123 h 1660333"/>
              <a:gd name="connsiteX3" fmla="*/ 934720 w 2448560"/>
              <a:gd name="connsiteY3" fmla="*/ 846763 h 1660333"/>
              <a:gd name="connsiteX4" fmla="*/ 1188720 w 2448560"/>
              <a:gd name="connsiteY4" fmla="*/ 369243 h 1660333"/>
              <a:gd name="connsiteX5" fmla="*/ 1402080 w 2448560"/>
              <a:gd name="connsiteY5" fmla="*/ 105083 h 1660333"/>
              <a:gd name="connsiteX6" fmla="*/ 1666240 w 2448560"/>
              <a:gd name="connsiteY6" fmla="*/ 3483 h 1660333"/>
              <a:gd name="connsiteX7" fmla="*/ 1950720 w 2448560"/>
              <a:gd name="connsiteY7" fmla="*/ 216843 h 1660333"/>
              <a:gd name="connsiteX8" fmla="*/ 2153920 w 2448560"/>
              <a:gd name="connsiteY8" fmla="*/ 531803 h 1660333"/>
              <a:gd name="connsiteX9" fmla="*/ 2336800 w 2448560"/>
              <a:gd name="connsiteY9" fmla="*/ 724843 h 1660333"/>
              <a:gd name="connsiteX10" fmla="*/ 2448560 w 2448560"/>
              <a:gd name="connsiteY10" fmla="*/ 765483 h 1660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48560" h="1660333">
                <a:moveTo>
                  <a:pt x="0" y="1649403"/>
                </a:moveTo>
                <a:cubicBezTo>
                  <a:pt x="94826" y="1662103"/>
                  <a:pt x="189653" y="1674803"/>
                  <a:pt x="294640" y="1618923"/>
                </a:cubicBezTo>
                <a:cubicBezTo>
                  <a:pt x="399627" y="1563043"/>
                  <a:pt x="523240" y="1442816"/>
                  <a:pt x="629920" y="1314123"/>
                </a:cubicBezTo>
                <a:cubicBezTo>
                  <a:pt x="736600" y="1185430"/>
                  <a:pt x="841587" y="1004243"/>
                  <a:pt x="934720" y="846763"/>
                </a:cubicBezTo>
                <a:cubicBezTo>
                  <a:pt x="1027853" y="689283"/>
                  <a:pt x="1110827" y="492856"/>
                  <a:pt x="1188720" y="369243"/>
                </a:cubicBezTo>
                <a:cubicBezTo>
                  <a:pt x="1266613" y="245630"/>
                  <a:pt x="1322493" y="166043"/>
                  <a:pt x="1402080" y="105083"/>
                </a:cubicBezTo>
                <a:cubicBezTo>
                  <a:pt x="1481667" y="44123"/>
                  <a:pt x="1574800" y="-15144"/>
                  <a:pt x="1666240" y="3483"/>
                </a:cubicBezTo>
                <a:cubicBezTo>
                  <a:pt x="1757680" y="22110"/>
                  <a:pt x="1869440" y="128790"/>
                  <a:pt x="1950720" y="216843"/>
                </a:cubicBezTo>
                <a:cubicBezTo>
                  <a:pt x="2032000" y="304896"/>
                  <a:pt x="2089573" y="447136"/>
                  <a:pt x="2153920" y="531803"/>
                </a:cubicBezTo>
                <a:cubicBezTo>
                  <a:pt x="2218267" y="616470"/>
                  <a:pt x="2287693" y="685896"/>
                  <a:pt x="2336800" y="724843"/>
                </a:cubicBezTo>
                <a:cubicBezTo>
                  <a:pt x="2385907" y="763790"/>
                  <a:pt x="2417233" y="764636"/>
                  <a:pt x="2448560" y="765483"/>
                </a:cubicBezTo>
              </a:path>
            </a:pathLst>
          </a:custGeom>
          <a:noFill/>
          <a:ln w="317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cxnSp>
        <p:nvCxnSpPr>
          <p:cNvPr id="24" name="직선 연결선 82">
            <a:extLst>
              <a:ext uri="{FF2B5EF4-FFF2-40B4-BE49-F238E27FC236}">
                <a16:creationId xmlns:a16="http://schemas.microsoft.com/office/drawing/2014/main" id="{AED4202C-1F4C-4A2F-B690-7BF23C728264}"/>
              </a:ext>
            </a:extLst>
          </p:cNvPr>
          <p:cNvCxnSpPr/>
          <p:nvPr/>
        </p:nvCxnSpPr>
        <p:spPr>
          <a:xfrm>
            <a:off x="7402356" y="4784587"/>
            <a:ext cx="717735" cy="1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타원 24">
            <a:extLst>
              <a:ext uri="{FF2B5EF4-FFF2-40B4-BE49-F238E27FC236}">
                <a16:creationId xmlns:a16="http://schemas.microsoft.com/office/drawing/2014/main" id="{CCD64B62-9E58-4AB7-A390-039D21D88694}"/>
              </a:ext>
            </a:extLst>
          </p:cNvPr>
          <p:cNvSpPr/>
          <p:nvPr/>
        </p:nvSpPr>
        <p:spPr>
          <a:xfrm>
            <a:off x="7579602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5887F569-EBAF-4211-9651-4AD8A383571E}"/>
              </a:ext>
            </a:extLst>
          </p:cNvPr>
          <p:cNvSpPr/>
          <p:nvPr/>
        </p:nvSpPr>
        <p:spPr>
          <a:xfrm>
            <a:off x="7802971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07342E63-6FEB-48E4-A7BC-5BC2FE16B852}"/>
              </a:ext>
            </a:extLst>
          </p:cNvPr>
          <p:cNvSpPr/>
          <p:nvPr/>
        </p:nvSpPr>
        <p:spPr>
          <a:xfrm>
            <a:off x="8028170" y="4500202"/>
            <a:ext cx="210633" cy="193086"/>
          </a:xfrm>
          <a:prstGeom prst="ellipse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8F16FFC-F08B-4639-9FA2-1F67ABF9DDED}"/>
              </a:ext>
            </a:extLst>
          </p:cNvPr>
          <p:cNvSpPr txBox="1"/>
          <p:nvPr/>
        </p:nvSpPr>
        <p:spPr>
          <a:xfrm>
            <a:off x="10093226" y="2945805"/>
            <a:ext cx="769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Product</a:t>
            </a:r>
            <a:endParaRPr lang="ko-KR" altLang="en-US" sz="1100" b="1" baseline="-25000" dirty="0">
              <a:solidFill>
                <a:srgbClr val="FF000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AB30D0AD-2659-4577-9D4C-A2D9F00BB5E2}"/>
              </a:ext>
            </a:extLst>
          </p:cNvPr>
          <p:cNvCxnSpPr/>
          <p:nvPr/>
        </p:nvCxnSpPr>
        <p:spPr>
          <a:xfrm>
            <a:off x="7319327" y="2630149"/>
            <a:ext cx="0" cy="2664296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8439BA4-A06F-4ED2-965A-992029BC3FAA}"/>
              </a:ext>
            </a:extLst>
          </p:cNvPr>
          <p:cNvCxnSpPr/>
          <p:nvPr/>
        </p:nvCxnSpPr>
        <p:spPr>
          <a:xfrm>
            <a:off x="7319791" y="5321659"/>
            <a:ext cx="41760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2D5CC2E1-E053-4419-B1C9-14E96BFD76AF}"/>
              </a:ext>
            </a:extLst>
          </p:cNvPr>
          <p:cNvSpPr txBox="1"/>
          <p:nvPr/>
        </p:nvSpPr>
        <p:spPr>
          <a:xfrm>
            <a:off x="7411727" y="4179550"/>
            <a:ext cx="8905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FFC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rPr>
              <a:t>Substrate</a:t>
            </a:r>
            <a:endParaRPr lang="ko-KR" altLang="en-US" sz="1100" b="1" baseline="-25000" dirty="0">
              <a:solidFill>
                <a:srgbClr val="FFC000"/>
              </a:solidFill>
              <a:latin typeface="+mj-lt"/>
              <a:ea typeface="12롯데마트드림Bold" pitchFamily="18" charset="-127"/>
              <a:cs typeface="Arial" panose="020B0604020202020204" pitchFamily="34" charset="0"/>
            </a:endParaRPr>
          </a:p>
        </p:txBody>
      </p:sp>
      <p:cxnSp>
        <p:nvCxnSpPr>
          <p:cNvPr id="32" name="직선 연결선 95">
            <a:extLst>
              <a:ext uri="{FF2B5EF4-FFF2-40B4-BE49-F238E27FC236}">
                <a16:creationId xmlns:a16="http://schemas.microsoft.com/office/drawing/2014/main" id="{8940D3FD-7001-4230-8987-7C063D0C3C4D}"/>
              </a:ext>
            </a:extLst>
          </p:cNvPr>
          <p:cNvCxnSpPr/>
          <p:nvPr/>
        </p:nvCxnSpPr>
        <p:spPr>
          <a:xfrm>
            <a:off x="7321646" y="4790389"/>
            <a:ext cx="4032000" cy="0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1CB10BA-19E6-4EDC-8E15-BD4C65147E39}"/>
              </a:ext>
            </a:extLst>
          </p:cNvPr>
          <p:cNvSpPr txBox="1"/>
          <p:nvPr/>
        </p:nvSpPr>
        <p:spPr>
          <a:xfrm>
            <a:off x="1784050" y="4042772"/>
            <a:ext cx="153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Thermo-</a:t>
            </a:r>
          </a:p>
          <a:p>
            <a:r>
              <a:rPr lang="en-US" altLang="ko-KR" sz="1600" b="1" dirty="0">
                <a:solidFill>
                  <a:srgbClr val="FF0000"/>
                </a:solidFill>
              </a:rPr>
              <a:t>dynamic barrier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34" name="타원 54">
            <a:extLst>
              <a:ext uri="{FF2B5EF4-FFF2-40B4-BE49-F238E27FC236}">
                <a16:creationId xmlns:a16="http://schemas.microsoft.com/office/drawing/2014/main" id="{BF89DB28-0C54-4C27-8213-1E9FF85D49B9}"/>
              </a:ext>
            </a:extLst>
          </p:cNvPr>
          <p:cNvSpPr/>
          <p:nvPr/>
        </p:nvSpPr>
        <p:spPr>
          <a:xfrm>
            <a:off x="10254895" y="3307420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5" name="타원 108">
            <a:extLst>
              <a:ext uri="{FF2B5EF4-FFF2-40B4-BE49-F238E27FC236}">
                <a16:creationId xmlns:a16="http://schemas.microsoft.com/office/drawing/2014/main" id="{92FB1967-070C-4CFE-90AA-B1B132093661}"/>
              </a:ext>
            </a:extLst>
          </p:cNvPr>
          <p:cNvSpPr/>
          <p:nvPr/>
        </p:nvSpPr>
        <p:spPr>
          <a:xfrm>
            <a:off x="10563624" y="3306459"/>
            <a:ext cx="288000" cy="288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B797FD-9A55-4D9C-BEA8-FBF68D8E7ABF}"/>
              </a:ext>
            </a:extLst>
          </p:cNvPr>
          <p:cNvSpPr txBox="1"/>
          <p:nvPr/>
        </p:nvSpPr>
        <p:spPr>
          <a:xfrm>
            <a:off x="2072504" y="5306964"/>
            <a:ext cx="1672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Reaction progress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7010E04-CC5F-40A2-917F-06AF5C71505E}"/>
              </a:ext>
            </a:extLst>
          </p:cNvPr>
          <p:cNvSpPr txBox="1"/>
          <p:nvPr/>
        </p:nvSpPr>
        <p:spPr>
          <a:xfrm>
            <a:off x="8531850" y="5294534"/>
            <a:ext cx="1672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Reaction progress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cxnSp>
        <p:nvCxnSpPr>
          <p:cNvPr id="38" name="직선 연결선 57">
            <a:extLst>
              <a:ext uri="{FF2B5EF4-FFF2-40B4-BE49-F238E27FC236}">
                <a16:creationId xmlns:a16="http://schemas.microsoft.com/office/drawing/2014/main" id="{720D824D-D016-47DD-A209-EF75E63D851F}"/>
              </a:ext>
            </a:extLst>
          </p:cNvPr>
          <p:cNvCxnSpPr/>
          <p:nvPr/>
        </p:nvCxnSpPr>
        <p:spPr>
          <a:xfrm flipV="1">
            <a:off x="10652496" y="3638261"/>
            <a:ext cx="0" cy="1152000"/>
          </a:xfrm>
          <a:prstGeom prst="line">
            <a:avLst/>
          </a:prstGeom>
          <a:ln w="3492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6962276A-EC05-4270-8C9F-E6FAA4415BED}"/>
              </a:ext>
            </a:extLst>
          </p:cNvPr>
          <p:cNvCxnSpPr/>
          <p:nvPr/>
        </p:nvCxnSpPr>
        <p:spPr>
          <a:xfrm>
            <a:off x="9927345" y="3633579"/>
            <a:ext cx="1368000" cy="0"/>
          </a:xfrm>
          <a:prstGeom prst="lin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3079983B-C469-4F69-8350-BB1D33C7BE08}"/>
              </a:ext>
            </a:extLst>
          </p:cNvPr>
          <p:cNvSpPr txBox="1"/>
          <p:nvPr/>
        </p:nvSpPr>
        <p:spPr>
          <a:xfrm>
            <a:off x="9127090" y="4038586"/>
            <a:ext cx="153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FF0000"/>
                </a:solidFill>
              </a:rPr>
              <a:t>Thermo-</a:t>
            </a:r>
          </a:p>
          <a:p>
            <a:r>
              <a:rPr lang="en-US" altLang="ko-KR" sz="1600" b="1" dirty="0">
                <a:solidFill>
                  <a:srgbClr val="FF0000"/>
                </a:solidFill>
              </a:rPr>
              <a:t>dynamic barrier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66C4DAC0-3C27-48F8-91C8-26FFA73FA9D7}"/>
              </a:ext>
            </a:extLst>
          </p:cNvPr>
          <p:cNvCxnSpPr/>
          <p:nvPr/>
        </p:nvCxnSpPr>
        <p:spPr>
          <a:xfrm>
            <a:off x="1887474" y="3868194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DCE34846-0F45-4445-A072-B3A8B8268A4C}"/>
              </a:ext>
            </a:extLst>
          </p:cNvPr>
          <p:cNvCxnSpPr/>
          <p:nvPr/>
        </p:nvCxnSpPr>
        <p:spPr>
          <a:xfrm>
            <a:off x="3800252" y="4758574"/>
            <a:ext cx="1527073" cy="0"/>
          </a:xfrm>
          <a:prstGeom prst="line">
            <a:avLst/>
          </a:prstGeom>
          <a:ln w="3492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D8F5F447-6A82-4736-A9CB-BBD7DDE9D5A5}"/>
              </a:ext>
            </a:extLst>
          </p:cNvPr>
          <p:cNvCxnSpPr/>
          <p:nvPr/>
        </p:nvCxnSpPr>
        <p:spPr>
          <a:xfrm>
            <a:off x="8238803" y="3623747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83A02D9F-252F-4935-A6FA-15C478381C78}"/>
              </a:ext>
            </a:extLst>
          </p:cNvPr>
          <p:cNvSpPr txBox="1"/>
          <p:nvPr/>
        </p:nvSpPr>
        <p:spPr>
          <a:xfrm rot="16200000">
            <a:off x="6013640" y="3911607"/>
            <a:ext cx="215757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Internal (or free) energy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cxnSp>
        <p:nvCxnSpPr>
          <p:cNvPr id="113" name="직선 연결선 112">
            <a:extLst>
              <a:ext uri="{FF2B5EF4-FFF2-40B4-BE49-F238E27FC236}">
                <a16:creationId xmlns:a16="http://schemas.microsoft.com/office/drawing/2014/main" id="{1BC516BF-7C4F-4C6F-B872-26DA4BAD31DA}"/>
              </a:ext>
            </a:extLst>
          </p:cNvPr>
          <p:cNvCxnSpPr/>
          <p:nvPr/>
        </p:nvCxnSpPr>
        <p:spPr>
          <a:xfrm>
            <a:off x="1887474" y="3054728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E97A1723-B950-4696-A6F6-1986D573601A}"/>
              </a:ext>
            </a:extLst>
          </p:cNvPr>
          <p:cNvSpPr txBox="1"/>
          <p:nvPr/>
        </p:nvSpPr>
        <p:spPr>
          <a:xfrm>
            <a:off x="75133" y="275388"/>
            <a:ext cx="11145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Energy imbalance between substrate and product in microbial production</a:t>
            </a:r>
            <a:endParaRPr lang="en-US" sz="28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AD46899-BF94-4F6E-927E-277BA773787D}"/>
              </a:ext>
            </a:extLst>
          </p:cNvPr>
          <p:cNvSpPr txBox="1"/>
          <p:nvPr/>
        </p:nvSpPr>
        <p:spPr>
          <a:xfrm>
            <a:off x="1409320" y="5755162"/>
            <a:ext cx="1193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0B04BD4-A157-41A1-BFC3-083F78C3BF00}"/>
              </a:ext>
            </a:extLst>
          </p:cNvPr>
          <p:cNvSpPr txBox="1"/>
          <p:nvPr/>
        </p:nvSpPr>
        <p:spPr>
          <a:xfrm>
            <a:off x="3547855" y="5755162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7F5B88A-01FD-45B2-9D59-8FF1FB78E3E6}"/>
              </a:ext>
            </a:extLst>
          </p:cNvPr>
          <p:cNvSpPr txBox="1"/>
          <p:nvPr/>
        </p:nvSpPr>
        <p:spPr>
          <a:xfrm>
            <a:off x="2868470" y="563205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&gt;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8477955-6B10-490F-9DFE-986311444CDB}"/>
              </a:ext>
            </a:extLst>
          </p:cNvPr>
          <p:cNvSpPr txBox="1"/>
          <p:nvPr/>
        </p:nvSpPr>
        <p:spPr>
          <a:xfrm>
            <a:off x="7814231" y="5755162"/>
            <a:ext cx="1193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94F28BB-BBAE-4F63-8929-6A319D2D61E5}"/>
              </a:ext>
            </a:extLst>
          </p:cNvPr>
          <p:cNvSpPr txBox="1"/>
          <p:nvPr/>
        </p:nvSpPr>
        <p:spPr>
          <a:xfrm>
            <a:off x="9952766" y="5755162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5D6722D-26FE-44BB-B4A3-E171AF6EEA69}"/>
              </a:ext>
            </a:extLst>
          </p:cNvPr>
          <p:cNvSpPr txBox="1"/>
          <p:nvPr/>
        </p:nvSpPr>
        <p:spPr>
          <a:xfrm>
            <a:off x="9273381" y="5632052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&lt;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5879014-A616-4F04-89EE-8BBA28350D55}"/>
              </a:ext>
            </a:extLst>
          </p:cNvPr>
          <p:cNvSpPr txBox="1"/>
          <p:nvPr/>
        </p:nvSpPr>
        <p:spPr>
          <a:xfrm>
            <a:off x="881179" y="2251901"/>
            <a:ext cx="1369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Catabolism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2485F67-C0E2-43FB-9DD0-567C5632D967}"/>
              </a:ext>
            </a:extLst>
          </p:cNvPr>
          <p:cNvSpPr txBox="1"/>
          <p:nvPr/>
        </p:nvSpPr>
        <p:spPr>
          <a:xfrm>
            <a:off x="7132042" y="2251901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Anabolism</a:t>
            </a:r>
          </a:p>
        </p:txBody>
      </p: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06DC1C33-B50E-4204-8D0C-235715DCBE86}"/>
              </a:ext>
            </a:extLst>
          </p:cNvPr>
          <p:cNvGrpSpPr/>
          <p:nvPr/>
        </p:nvGrpSpPr>
        <p:grpSpPr>
          <a:xfrm rot="1800000">
            <a:off x="4677113" y="924769"/>
            <a:ext cx="2592317" cy="1658056"/>
            <a:chOff x="6850720" y="1759857"/>
            <a:chExt cx="4067651" cy="2601685"/>
          </a:xfrm>
        </p:grpSpPr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EB42055B-40BE-4BA1-BE54-0E7DECD125C5}"/>
                </a:ext>
              </a:extLst>
            </p:cNvPr>
            <p:cNvSpPr/>
            <p:nvPr/>
          </p:nvSpPr>
          <p:spPr>
            <a:xfrm>
              <a:off x="7296074" y="2246861"/>
              <a:ext cx="3201518" cy="1708282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63500" cmpd="dbl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자유형: 도형 85">
              <a:extLst>
                <a:ext uri="{FF2B5EF4-FFF2-40B4-BE49-F238E27FC236}">
                  <a16:creationId xmlns:a16="http://schemas.microsoft.com/office/drawing/2014/main" id="{36F8D6AB-4D7C-40BE-A04B-E1C27D314629}"/>
                </a:ext>
              </a:extLst>
            </p:cNvPr>
            <p:cNvSpPr/>
            <p:nvPr/>
          </p:nvSpPr>
          <p:spPr>
            <a:xfrm>
              <a:off x="7438571" y="2108200"/>
              <a:ext cx="156029" cy="308429"/>
            </a:xfrm>
            <a:custGeom>
              <a:avLst/>
              <a:gdLst>
                <a:gd name="connsiteX0" fmla="*/ 156029 w 156029"/>
                <a:gd name="connsiteY0" fmla="*/ 308429 h 308429"/>
                <a:gd name="connsiteX1" fmla="*/ 134258 w 156029"/>
                <a:gd name="connsiteY1" fmla="*/ 297543 h 308429"/>
                <a:gd name="connsiteX2" fmla="*/ 90715 w 156029"/>
                <a:gd name="connsiteY2" fmla="*/ 246743 h 308429"/>
                <a:gd name="connsiteX3" fmla="*/ 65315 w 156029"/>
                <a:gd name="connsiteY3" fmla="*/ 214086 h 308429"/>
                <a:gd name="connsiteX4" fmla="*/ 61686 w 156029"/>
                <a:gd name="connsiteY4" fmla="*/ 192314 h 308429"/>
                <a:gd name="connsiteX5" fmla="*/ 65315 w 156029"/>
                <a:gd name="connsiteY5" fmla="*/ 90714 h 308429"/>
                <a:gd name="connsiteX6" fmla="*/ 50800 w 156029"/>
                <a:gd name="connsiteY6" fmla="*/ 68943 h 308429"/>
                <a:gd name="connsiteX7" fmla="*/ 32658 w 156029"/>
                <a:gd name="connsiteY7" fmla="*/ 58057 h 308429"/>
                <a:gd name="connsiteX8" fmla="*/ 29029 w 156029"/>
                <a:gd name="connsiteY8" fmla="*/ 47171 h 308429"/>
                <a:gd name="connsiteX9" fmla="*/ 0 w 156029"/>
                <a:gd name="connsiteY9" fmla="*/ 0 h 308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029" h="308429">
                  <a:moveTo>
                    <a:pt x="156029" y="308429"/>
                  </a:moveTo>
                  <a:cubicBezTo>
                    <a:pt x="148772" y="304800"/>
                    <a:pt x="140157" y="303114"/>
                    <a:pt x="134258" y="297543"/>
                  </a:cubicBezTo>
                  <a:cubicBezTo>
                    <a:pt x="118044" y="282229"/>
                    <a:pt x="104647" y="264158"/>
                    <a:pt x="90715" y="246743"/>
                  </a:cubicBezTo>
                  <a:cubicBezTo>
                    <a:pt x="55994" y="203341"/>
                    <a:pt x="92580" y="241351"/>
                    <a:pt x="65315" y="214086"/>
                  </a:cubicBezTo>
                  <a:cubicBezTo>
                    <a:pt x="64105" y="206829"/>
                    <a:pt x="61392" y="199666"/>
                    <a:pt x="61686" y="192314"/>
                  </a:cubicBezTo>
                  <a:cubicBezTo>
                    <a:pt x="62643" y="168383"/>
                    <a:pt x="75024" y="119840"/>
                    <a:pt x="65315" y="90714"/>
                  </a:cubicBezTo>
                  <a:cubicBezTo>
                    <a:pt x="62557" y="82440"/>
                    <a:pt x="56967" y="75110"/>
                    <a:pt x="50800" y="68943"/>
                  </a:cubicBezTo>
                  <a:cubicBezTo>
                    <a:pt x="45813" y="63956"/>
                    <a:pt x="38705" y="61686"/>
                    <a:pt x="32658" y="58057"/>
                  </a:cubicBezTo>
                  <a:cubicBezTo>
                    <a:pt x="31448" y="54428"/>
                    <a:pt x="30740" y="50592"/>
                    <a:pt x="29029" y="47171"/>
                  </a:cubicBezTo>
                  <a:cubicBezTo>
                    <a:pt x="14272" y="17658"/>
                    <a:pt x="15287" y="20382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자유형: 도형 86">
              <a:extLst>
                <a:ext uri="{FF2B5EF4-FFF2-40B4-BE49-F238E27FC236}">
                  <a16:creationId xmlns:a16="http://schemas.microsoft.com/office/drawing/2014/main" id="{A7DD11C3-96BA-4EB8-8128-47F59B02851A}"/>
                </a:ext>
              </a:extLst>
            </p:cNvPr>
            <p:cNvSpPr/>
            <p:nvPr/>
          </p:nvSpPr>
          <p:spPr>
            <a:xfrm>
              <a:off x="7859486" y="1894114"/>
              <a:ext cx="90714" cy="355600"/>
            </a:xfrm>
            <a:custGeom>
              <a:avLst/>
              <a:gdLst>
                <a:gd name="connsiteX0" fmla="*/ 65314 w 90714"/>
                <a:gd name="connsiteY0" fmla="*/ 355600 h 355600"/>
                <a:gd name="connsiteX1" fmla="*/ 72571 w 90714"/>
                <a:gd name="connsiteY1" fmla="*/ 250372 h 355600"/>
                <a:gd name="connsiteX2" fmla="*/ 90714 w 90714"/>
                <a:gd name="connsiteY2" fmla="*/ 228600 h 355600"/>
                <a:gd name="connsiteX3" fmla="*/ 72571 w 90714"/>
                <a:gd name="connsiteY3" fmla="*/ 188686 h 355600"/>
                <a:gd name="connsiteX4" fmla="*/ 0 w 90714"/>
                <a:gd name="connsiteY4" fmla="*/ 134257 h 355600"/>
                <a:gd name="connsiteX5" fmla="*/ 50800 w 90714"/>
                <a:gd name="connsiteY5" fmla="*/ 21772 h 355600"/>
                <a:gd name="connsiteX6" fmla="*/ 68943 w 90714"/>
                <a:gd name="connsiteY6" fmla="*/ 0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714" h="355600">
                  <a:moveTo>
                    <a:pt x="65314" y="355600"/>
                  </a:moveTo>
                  <a:cubicBezTo>
                    <a:pt x="67733" y="320524"/>
                    <a:pt x="65676" y="284849"/>
                    <a:pt x="72571" y="250372"/>
                  </a:cubicBezTo>
                  <a:cubicBezTo>
                    <a:pt x="74424" y="241109"/>
                    <a:pt x="90714" y="238047"/>
                    <a:pt x="90714" y="228600"/>
                  </a:cubicBezTo>
                  <a:cubicBezTo>
                    <a:pt x="90714" y="213985"/>
                    <a:pt x="81701" y="200098"/>
                    <a:pt x="72571" y="188686"/>
                  </a:cubicBezTo>
                  <a:cubicBezTo>
                    <a:pt x="59575" y="172441"/>
                    <a:pt x="18768" y="146769"/>
                    <a:pt x="0" y="134257"/>
                  </a:cubicBezTo>
                  <a:cubicBezTo>
                    <a:pt x="16933" y="96762"/>
                    <a:pt x="31597" y="58157"/>
                    <a:pt x="50800" y="21772"/>
                  </a:cubicBezTo>
                  <a:cubicBezTo>
                    <a:pt x="69798" y="-14225"/>
                    <a:pt x="68943" y="14586"/>
                    <a:pt x="68943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id="{60314CF0-AF76-412D-849B-25060AC9C366}"/>
                </a:ext>
              </a:extLst>
            </p:cNvPr>
            <p:cNvSpPr/>
            <p:nvPr/>
          </p:nvSpPr>
          <p:spPr>
            <a:xfrm>
              <a:off x="8222343" y="1868714"/>
              <a:ext cx="101651" cy="362857"/>
            </a:xfrm>
            <a:custGeom>
              <a:avLst/>
              <a:gdLst>
                <a:gd name="connsiteX0" fmla="*/ 0 w 101651"/>
                <a:gd name="connsiteY0" fmla="*/ 362857 h 362857"/>
                <a:gd name="connsiteX1" fmla="*/ 10886 w 101651"/>
                <a:gd name="connsiteY1" fmla="*/ 337457 h 362857"/>
                <a:gd name="connsiteX2" fmla="*/ 79828 w 101651"/>
                <a:gd name="connsiteY2" fmla="*/ 239486 h 362857"/>
                <a:gd name="connsiteX3" fmla="*/ 36286 w 101651"/>
                <a:gd name="connsiteY3" fmla="*/ 163286 h 362857"/>
                <a:gd name="connsiteX4" fmla="*/ 25400 w 101651"/>
                <a:gd name="connsiteY4" fmla="*/ 130629 h 362857"/>
                <a:gd name="connsiteX5" fmla="*/ 65314 w 101651"/>
                <a:gd name="connsiteY5" fmla="*/ 83457 h 362857"/>
                <a:gd name="connsiteX6" fmla="*/ 76200 w 101651"/>
                <a:gd name="connsiteY6" fmla="*/ 72572 h 362857"/>
                <a:gd name="connsiteX7" fmla="*/ 97971 w 101651"/>
                <a:gd name="connsiteY7" fmla="*/ 18143 h 362857"/>
                <a:gd name="connsiteX8" fmla="*/ 101600 w 101651"/>
                <a:gd name="connsiteY8" fmla="*/ 0 h 36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651" h="362857">
                  <a:moveTo>
                    <a:pt x="0" y="362857"/>
                  </a:moveTo>
                  <a:cubicBezTo>
                    <a:pt x="3629" y="354390"/>
                    <a:pt x="5882" y="345191"/>
                    <a:pt x="10886" y="337457"/>
                  </a:cubicBezTo>
                  <a:cubicBezTo>
                    <a:pt x="32579" y="303931"/>
                    <a:pt x="74065" y="279000"/>
                    <a:pt x="79828" y="239486"/>
                  </a:cubicBezTo>
                  <a:cubicBezTo>
                    <a:pt x="84050" y="210538"/>
                    <a:pt x="45537" y="191039"/>
                    <a:pt x="36286" y="163286"/>
                  </a:cubicBezTo>
                  <a:lnTo>
                    <a:pt x="25400" y="130629"/>
                  </a:lnTo>
                  <a:cubicBezTo>
                    <a:pt x="38705" y="114905"/>
                    <a:pt x="51750" y="98958"/>
                    <a:pt x="65314" y="83457"/>
                  </a:cubicBezTo>
                  <a:cubicBezTo>
                    <a:pt x="68693" y="79595"/>
                    <a:pt x="73905" y="77162"/>
                    <a:pt x="76200" y="72572"/>
                  </a:cubicBezTo>
                  <a:cubicBezTo>
                    <a:pt x="84939" y="55094"/>
                    <a:pt x="90889" y="36355"/>
                    <a:pt x="97971" y="18143"/>
                  </a:cubicBezTo>
                  <a:cubicBezTo>
                    <a:pt x="102365" y="6844"/>
                    <a:pt x="101600" y="9892"/>
                    <a:pt x="1016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id="{13D7B16A-CF16-46B7-A8AE-3277A165F6F0}"/>
                </a:ext>
              </a:extLst>
            </p:cNvPr>
            <p:cNvSpPr/>
            <p:nvPr/>
          </p:nvSpPr>
          <p:spPr>
            <a:xfrm>
              <a:off x="6970486" y="2394034"/>
              <a:ext cx="391885" cy="272966"/>
            </a:xfrm>
            <a:custGeom>
              <a:avLst/>
              <a:gdLst>
                <a:gd name="connsiteX0" fmla="*/ 391885 w 391885"/>
                <a:gd name="connsiteY0" fmla="*/ 272966 h 272966"/>
                <a:gd name="connsiteX1" fmla="*/ 373743 w 391885"/>
                <a:gd name="connsiteY1" fmla="*/ 262080 h 272966"/>
                <a:gd name="connsiteX2" fmla="*/ 297543 w 391885"/>
                <a:gd name="connsiteY2" fmla="*/ 196766 h 272966"/>
                <a:gd name="connsiteX3" fmla="*/ 283028 w 391885"/>
                <a:gd name="connsiteY3" fmla="*/ 193137 h 272966"/>
                <a:gd name="connsiteX4" fmla="*/ 246743 w 391885"/>
                <a:gd name="connsiteY4" fmla="*/ 174995 h 272966"/>
                <a:gd name="connsiteX5" fmla="*/ 228600 w 391885"/>
                <a:gd name="connsiteY5" fmla="*/ 171366 h 272966"/>
                <a:gd name="connsiteX6" fmla="*/ 221343 w 391885"/>
                <a:gd name="connsiteY6" fmla="*/ 106052 h 272966"/>
                <a:gd name="connsiteX7" fmla="*/ 232228 w 391885"/>
                <a:gd name="connsiteY7" fmla="*/ 77023 h 272966"/>
                <a:gd name="connsiteX8" fmla="*/ 214085 w 391885"/>
                <a:gd name="connsiteY8" fmla="*/ 40737 h 272966"/>
                <a:gd name="connsiteX9" fmla="*/ 54428 w 391885"/>
                <a:gd name="connsiteY9" fmla="*/ 4452 h 272966"/>
                <a:gd name="connsiteX10" fmla="*/ 0 w 391885"/>
                <a:gd name="connsiteY10" fmla="*/ 4452 h 27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1885" h="272966">
                  <a:moveTo>
                    <a:pt x="391885" y="272966"/>
                  </a:moveTo>
                  <a:cubicBezTo>
                    <a:pt x="385838" y="269337"/>
                    <a:pt x="379229" y="266511"/>
                    <a:pt x="373743" y="262080"/>
                  </a:cubicBezTo>
                  <a:cubicBezTo>
                    <a:pt x="347718" y="241060"/>
                    <a:pt x="329998" y="204880"/>
                    <a:pt x="297543" y="196766"/>
                  </a:cubicBezTo>
                  <a:cubicBezTo>
                    <a:pt x="292705" y="195556"/>
                    <a:pt x="287612" y="195102"/>
                    <a:pt x="283028" y="193137"/>
                  </a:cubicBezTo>
                  <a:cubicBezTo>
                    <a:pt x="270599" y="187810"/>
                    <a:pt x="260003" y="177647"/>
                    <a:pt x="246743" y="174995"/>
                  </a:cubicBezTo>
                  <a:lnTo>
                    <a:pt x="228600" y="171366"/>
                  </a:lnTo>
                  <a:cubicBezTo>
                    <a:pt x="225521" y="152894"/>
                    <a:pt x="219753" y="121956"/>
                    <a:pt x="221343" y="106052"/>
                  </a:cubicBezTo>
                  <a:cubicBezTo>
                    <a:pt x="222371" y="95769"/>
                    <a:pt x="228600" y="86699"/>
                    <a:pt x="232228" y="77023"/>
                  </a:cubicBezTo>
                  <a:cubicBezTo>
                    <a:pt x="226180" y="64928"/>
                    <a:pt x="222107" y="51624"/>
                    <a:pt x="214085" y="40737"/>
                  </a:cubicBezTo>
                  <a:cubicBezTo>
                    <a:pt x="168534" y="-21082"/>
                    <a:pt x="149904" y="6361"/>
                    <a:pt x="54428" y="4452"/>
                  </a:cubicBezTo>
                  <a:cubicBezTo>
                    <a:pt x="36289" y="4089"/>
                    <a:pt x="18143" y="4452"/>
                    <a:pt x="0" y="445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id="{D72751B5-1CDD-41F6-8271-435D1A00AF93}"/>
                </a:ext>
              </a:extLst>
            </p:cNvPr>
            <p:cNvSpPr/>
            <p:nvPr/>
          </p:nvSpPr>
          <p:spPr>
            <a:xfrm>
              <a:off x="6850720" y="3011619"/>
              <a:ext cx="428194" cy="116829"/>
            </a:xfrm>
            <a:custGeom>
              <a:avLst/>
              <a:gdLst>
                <a:gd name="connsiteX0" fmla="*/ 428194 w 428194"/>
                <a:gd name="connsiteY0" fmla="*/ 83552 h 116829"/>
                <a:gd name="connsiteX1" fmla="*/ 384651 w 428194"/>
                <a:gd name="connsiteY1" fmla="*/ 94438 h 116829"/>
                <a:gd name="connsiteX2" fmla="*/ 373766 w 428194"/>
                <a:gd name="connsiteY2" fmla="*/ 101695 h 116829"/>
                <a:gd name="connsiteX3" fmla="*/ 351994 w 428194"/>
                <a:gd name="connsiteY3" fmla="*/ 105324 h 116829"/>
                <a:gd name="connsiteX4" fmla="*/ 297566 w 428194"/>
                <a:gd name="connsiteY4" fmla="*/ 54524 h 116829"/>
                <a:gd name="connsiteX5" fmla="*/ 272166 w 428194"/>
                <a:gd name="connsiteY5" fmla="*/ 18238 h 116829"/>
                <a:gd name="connsiteX6" fmla="*/ 195966 w 428194"/>
                <a:gd name="connsiteY6" fmla="*/ 50895 h 116829"/>
                <a:gd name="connsiteX7" fmla="*/ 163309 w 428194"/>
                <a:gd name="connsiteY7" fmla="*/ 61781 h 116829"/>
                <a:gd name="connsiteX8" fmla="*/ 130651 w 428194"/>
                <a:gd name="connsiteY8" fmla="*/ 101695 h 116829"/>
                <a:gd name="connsiteX9" fmla="*/ 116137 w 428194"/>
                <a:gd name="connsiteY9" fmla="*/ 116210 h 116829"/>
                <a:gd name="connsiteX10" fmla="*/ 83480 w 428194"/>
                <a:gd name="connsiteY10" fmla="*/ 72667 h 116829"/>
                <a:gd name="connsiteX11" fmla="*/ 61709 w 428194"/>
                <a:gd name="connsiteY11" fmla="*/ 10981 h 116829"/>
                <a:gd name="connsiteX12" fmla="*/ 50823 w 428194"/>
                <a:gd name="connsiteY12" fmla="*/ 95 h 116829"/>
                <a:gd name="connsiteX13" fmla="*/ 43566 w 428194"/>
                <a:gd name="connsiteY13" fmla="*/ 14610 h 116829"/>
                <a:gd name="connsiteX14" fmla="*/ 29051 w 428194"/>
                <a:gd name="connsiteY14" fmla="*/ 29124 h 116829"/>
                <a:gd name="connsiteX15" fmla="*/ 23 w 428194"/>
                <a:gd name="connsiteY15" fmla="*/ 58152 h 116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8194" h="116829">
                  <a:moveTo>
                    <a:pt x="428194" y="83552"/>
                  </a:moveTo>
                  <a:cubicBezTo>
                    <a:pt x="413680" y="87181"/>
                    <a:pt x="398844" y="89707"/>
                    <a:pt x="384651" y="94438"/>
                  </a:cubicBezTo>
                  <a:cubicBezTo>
                    <a:pt x="380514" y="95817"/>
                    <a:pt x="377903" y="100316"/>
                    <a:pt x="373766" y="101695"/>
                  </a:cubicBezTo>
                  <a:cubicBezTo>
                    <a:pt x="366786" y="104022"/>
                    <a:pt x="359251" y="104114"/>
                    <a:pt x="351994" y="105324"/>
                  </a:cubicBezTo>
                  <a:cubicBezTo>
                    <a:pt x="333851" y="88391"/>
                    <a:pt x="314336" y="72818"/>
                    <a:pt x="297566" y="54524"/>
                  </a:cubicBezTo>
                  <a:cubicBezTo>
                    <a:pt x="287590" y="43640"/>
                    <a:pt x="286563" y="21510"/>
                    <a:pt x="272166" y="18238"/>
                  </a:cubicBezTo>
                  <a:cubicBezTo>
                    <a:pt x="236304" y="10088"/>
                    <a:pt x="221408" y="39022"/>
                    <a:pt x="195966" y="50895"/>
                  </a:cubicBezTo>
                  <a:cubicBezTo>
                    <a:pt x="185568" y="55747"/>
                    <a:pt x="174195" y="58152"/>
                    <a:pt x="163309" y="61781"/>
                  </a:cubicBezTo>
                  <a:cubicBezTo>
                    <a:pt x="152423" y="75086"/>
                    <a:pt x="141910" y="88704"/>
                    <a:pt x="130651" y="101695"/>
                  </a:cubicBezTo>
                  <a:cubicBezTo>
                    <a:pt x="126170" y="106866"/>
                    <a:pt x="121964" y="119796"/>
                    <a:pt x="116137" y="116210"/>
                  </a:cubicBezTo>
                  <a:cubicBezTo>
                    <a:pt x="100685" y="106701"/>
                    <a:pt x="94366" y="87181"/>
                    <a:pt x="83480" y="72667"/>
                  </a:cubicBezTo>
                  <a:cubicBezTo>
                    <a:pt x="76223" y="52105"/>
                    <a:pt x="70657" y="30866"/>
                    <a:pt x="61709" y="10981"/>
                  </a:cubicBezTo>
                  <a:cubicBezTo>
                    <a:pt x="59603" y="6301"/>
                    <a:pt x="55855" y="-912"/>
                    <a:pt x="50823" y="95"/>
                  </a:cubicBezTo>
                  <a:cubicBezTo>
                    <a:pt x="45519" y="1156"/>
                    <a:pt x="46812" y="10283"/>
                    <a:pt x="43566" y="14610"/>
                  </a:cubicBezTo>
                  <a:cubicBezTo>
                    <a:pt x="39461" y="20084"/>
                    <a:pt x="34307" y="24744"/>
                    <a:pt x="29051" y="29124"/>
                  </a:cubicBezTo>
                  <a:cubicBezTo>
                    <a:pt x="-1912" y="54926"/>
                    <a:pt x="23" y="38284"/>
                    <a:pt x="23" y="5815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id="{74A14910-B4F3-401F-B331-2786AC119349}"/>
                </a:ext>
              </a:extLst>
            </p:cNvPr>
            <p:cNvSpPr/>
            <p:nvPr/>
          </p:nvSpPr>
          <p:spPr>
            <a:xfrm>
              <a:off x="7094434" y="3494314"/>
              <a:ext cx="289709" cy="399143"/>
            </a:xfrm>
            <a:custGeom>
              <a:avLst/>
              <a:gdLst>
                <a:gd name="connsiteX0" fmla="*/ 289709 w 289709"/>
                <a:gd name="connsiteY0" fmla="*/ 0 h 399143"/>
                <a:gd name="connsiteX1" fmla="*/ 209880 w 289709"/>
                <a:gd name="connsiteY1" fmla="*/ 50800 h 399143"/>
                <a:gd name="connsiteX2" fmla="*/ 198995 w 289709"/>
                <a:gd name="connsiteY2" fmla="*/ 127000 h 399143"/>
                <a:gd name="connsiteX3" fmla="*/ 169966 w 289709"/>
                <a:gd name="connsiteY3" fmla="*/ 170543 h 399143"/>
                <a:gd name="connsiteX4" fmla="*/ 166337 w 289709"/>
                <a:gd name="connsiteY4" fmla="*/ 192315 h 399143"/>
                <a:gd name="connsiteX5" fmla="*/ 126423 w 289709"/>
                <a:gd name="connsiteY5" fmla="*/ 257629 h 399143"/>
                <a:gd name="connsiteX6" fmla="*/ 122795 w 289709"/>
                <a:gd name="connsiteY6" fmla="*/ 268515 h 399143"/>
                <a:gd name="connsiteX7" fmla="*/ 115537 w 289709"/>
                <a:gd name="connsiteY7" fmla="*/ 275772 h 399143"/>
                <a:gd name="connsiteX8" fmla="*/ 35709 w 289709"/>
                <a:gd name="connsiteY8" fmla="*/ 319315 h 399143"/>
                <a:gd name="connsiteX9" fmla="*/ 3052 w 289709"/>
                <a:gd name="connsiteY9" fmla="*/ 344715 h 399143"/>
                <a:gd name="connsiteX10" fmla="*/ 3052 w 289709"/>
                <a:gd name="connsiteY10" fmla="*/ 399143 h 399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9709" h="399143">
                  <a:moveTo>
                    <a:pt x="289709" y="0"/>
                  </a:moveTo>
                  <a:cubicBezTo>
                    <a:pt x="271034" y="10672"/>
                    <a:pt x="215054" y="41890"/>
                    <a:pt x="209880" y="50800"/>
                  </a:cubicBezTo>
                  <a:cubicBezTo>
                    <a:pt x="196996" y="72989"/>
                    <a:pt x="207109" y="102659"/>
                    <a:pt x="198995" y="127000"/>
                  </a:cubicBezTo>
                  <a:cubicBezTo>
                    <a:pt x="193479" y="143549"/>
                    <a:pt x="179642" y="156029"/>
                    <a:pt x="169966" y="170543"/>
                  </a:cubicBezTo>
                  <a:cubicBezTo>
                    <a:pt x="168756" y="177800"/>
                    <a:pt x="169138" y="185512"/>
                    <a:pt x="166337" y="192315"/>
                  </a:cubicBezTo>
                  <a:cubicBezTo>
                    <a:pt x="155065" y="219689"/>
                    <a:pt x="142746" y="234777"/>
                    <a:pt x="126423" y="257629"/>
                  </a:cubicBezTo>
                  <a:cubicBezTo>
                    <a:pt x="125214" y="261258"/>
                    <a:pt x="124763" y="265235"/>
                    <a:pt x="122795" y="268515"/>
                  </a:cubicBezTo>
                  <a:cubicBezTo>
                    <a:pt x="121035" y="271449"/>
                    <a:pt x="118492" y="274048"/>
                    <a:pt x="115537" y="275772"/>
                  </a:cubicBezTo>
                  <a:cubicBezTo>
                    <a:pt x="89355" y="291045"/>
                    <a:pt x="61552" y="303476"/>
                    <a:pt x="35709" y="319315"/>
                  </a:cubicBezTo>
                  <a:cubicBezTo>
                    <a:pt x="23951" y="326522"/>
                    <a:pt x="8274" y="331951"/>
                    <a:pt x="3052" y="344715"/>
                  </a:cubicBezTo>
                  <a:cubicBezTo>
                    <a:pt x="-3817" y="361507"/>
                    <a:pt x="3052" y="381000"/>
                    <a:pt x="3052" y="399143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id="{5B7184D6-86EB-40BE-B9B2-0B66B79585C6}"/>
                </a:ext>
              </a:extLst>
            </p:cNvPr>
            <p:cNvSpPr/>
            <p:nvPr/>
          </p:nvSpPr>
          <p:spPr>
            <a:xfrm>
              <a:off x="7540153" y="3780971"/>
              <a:ext cx="58076" cy="326572"/>
            </a:xfrm>
            <a:custGeom>
              <a:avLst/>
              <a:gdLst>
                <a:gd name="connsiteX0" fmla="*/ 50818 w 58076"/>
                <a:gd name="connsiteY0" fmla="*/ 0 h 326572"/>
                <a:gd name="connsiteX1" fmla="*/ 32676 w 58076"/>
                <a:gd name="connsiteY1" fmla="*/ 18143 h 326572"/>
                <a:gd name="connsiteX2" fmla="*/ 58076 w 58076"/>
                <a:gd name="connsiteY2" fmla="*/ 141515 h 326572"/>
                <a:gd name="connsiteX3" fmla="*/ 29047 w 58076"/>
                <a:gd name="connsiteY3" fmla="*/ 224972 h 326572"/>
                <a:gd name="connsiteX4" fmla="*/ 7276 w 58076"/>
                <a:gd name="connsiteY4" fmla="*/ 250372 h 326572"/>
                <a:gd name="connsiteX5" fmla="*/ 18 w 58076"/>
                <a:gd name="connsiteY5" fmla="*/ 326572 h 326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076" h="326572">
                  <a:moveTo>
                    <a:pt x="50818" y="0"/>
                  </a:moveTo>
                  <a:cubicBezTo>
                    <a:pt x="44771" y="6048"/>
                    <a:pt x="33474" y="9628"/>
                    <a:pt x="32676" y="18143"/>
                  </a:cubicBezTo>
                  <a:cubicBezTo>
                    <a:pt x="24629" y="103989"/>
                    <a:pt x="26006" y="96618"/>
                    <a:pt x="58076" y="141515"/>
                  </a:cubicBezTo>
                  <a:cubicBezTo>
                    <a:pt x="48400" y="169334"/>
                    <a:pt x="41503" y="198281"/>
                    <a:pt x="29047" y="224972"/>
                  </a:cubicBezTo>
                  <a:cubicBezTo>
                    <a:pt x="24331" y="235077"/>
                    <a:pt x="10939" y="239840"/>
                    <a:pt x="7276" y="250372"/>
                  </a:cubicBezTo>
                  <a:cubicBezTo>
                    <a:pt x="-732" y="273395"/>
                    <a:pt x="18" y="301650"/>
                    <a:pt x="18" y="32657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id="{3633534B-D912-46DD-B5CE-39A55BD6A4B6}"/>
                </a:ext>
              </a:extLst>
            </p:cNvPr>
            <p:cNvSpPr/>
            <p:nvPr/>
          </p:nvSpPr>
          <p:spPr>
            <a:xfrm>
              <a:off x="7928323" y="3962400"/>
              <a:ext cx="21877" cy="257629"/>
            </a:xfrm>
            <a:custGeom>
              <a:avLst/>
              <a:gdLst>
                <a:gd name="connsiteX0" fmla="*/ 21877 w 21877"/>
                <a:gd name="connsiteY0" fmla="*/ 0 h 257629"/>
                <a:gd name="connsiteX1" fmla="*/ 3734 w 21877"/>
                <a:gd name="connsiteY1" fmla="*/ 61686 h 257629"/>
                <a:gd name="connsiteX2" fmla="*/ 106 w 21877"/>
                <a:gd name="connsiteY2" fmla="*/ 76200 h 257629"/>
                <a:gd name="connsiteX3" fmla="*/ 7363 w 21877"/>
                <a:gd name="connsiteY3" fmla="*/ 87086 h 257629"/>
                <a:gd name="connsiteX4" fmla="*/ 3734 w 21877"/>
                <a:gd name="connsiteY4" fmla="*/ 116114 h 257629"/>
                <a:gd name="connsiteX5" fmla="*/ 106 w 21877"/>
                <a:gd name="connsiteY5" fmla="*/ 127000 h 257629"/>
                <a:gd name="connsiteX6" fmla="*/ 18248 w 21877"/>
                <a:gd name="connsiteY6" fmla="*/ 148771 h 257629"/>
                <a:gd name="connsiteX7" fmla="*/ 10991 w 21877"/>
                <a:gd name="connsiteY7" fmla="*/ 181429 h 257629"/>
                <a:gd name="connsiteX8" fmla="*/ 18248 w 21877"/>
                <a:gd name="connsiteY8" fmla="*/ 257629 h 257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77" h="257629">
                  <a:moveTo>
                    <a:pt x="21877" y="0"/>
                  </a:moveTo>
                  <a:cubicBezTo>
                    <a:pt x="15829" y="20562"/>
                    <a:pt x="9622" y="41078"/>
                    <a:pt x="3734" y="61686"/>
                  </a:cubicBezTo>
                  <a:cubicBezTo>
                    <a:pt x="2364" y="66481"/>
                    <a:pt x="-599" y="71263"/>
                    <a:pt x="106" y="76200"/>
                  </a:cubicBezTo>
                  <a:cubicBezTo>
                    <a:pt x="723" y="80517"/>
                    <a:pt x="4944" y="83457"/>
                    <a:pt x="7363" y="87086"/>
                  </a:cubicBezTo>
                  <a:cubicBezTo>
                    <a:pt x="6153" y="96762"/>
                    <a:pt x="5478" y="106520"/>
                    <a:pt x="3734" y="116114"/>
                  </a:cubicBezTo>
                  <a:cubicBezTo>
                    <a:pt x="3050" y="119877"/>
                    <a:pt x="-523" y="123227"/>
                    <a:pt x="106" y="127000"/>
                  </a:cubicBezTo>
                  <a:cubicBezTo>
                    <a:pt x="1117" y="133063"/>
                    <a:pt x="14978" y="145501"/>
                    <a:pt x="18248" y="148771"/>
                  </a:cubicBezTo>
                  <a:cubicBezTo>
                    <a:pt x="15829" y="159657"/>
                    <a:pt x="10991" y="170277"/>
                    <a:pt x="10991" y="181429"/>
                  </a:cubicBezTo>
                  <a:cubicBezTo>
                    <a:pt x="10991" y="206944"/>
                    <a:pt x="18248" y="257629"/>
                    <a:pt x="18248" y="257629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id="{0EDB6A68-D7B7-4CB6-BAC4-3020BF141941}"/>
                </a:ext>
              </a:extLst>
            </p:cNvPr>
            <p:cNvSpPr/>
            <p:nvPr/>
          </p:nvSpPr>
          <p:spPr>
            <a:xfrm>
              <a:off x="8654115" y="1821543"/>
              <a:ext cx="72670" cy="395514"/>
            </a:xfrm>
            <a:custGeom>
              <a:avLst/>
              <a:gdLst>
                <a:gd name="connsiteX0" fmla="*/ 21799 w 72670"/>
                <a:gd name="connsiteY0" fmla="*/ 395514 h 395514"/>
                <a:gd name="connsiteX1" fmla="*/ 21799 w 72670"/>
                <a:gd name="connsiteY1" fmla="*/ 257628 h 395514"/>
                <a:gd name="connsiteX2" fmla="*/ 39942 w 72670"/>
                <a:gd name="connsiteY2" fmla="*/ 246743 h 395514"/>
                <a:gd name="connsiteX3" fmla="*/ 36314 w 72670"/>
                <a:gd name="connsiteY3" fmla="*/ 192314 h 395514"/>
                <a:gd name="connsiteX4" fmla="*/ 61714 w 72670"/>
                <a:gd name="connsiteY4" fmla="*/ 130628 h 395514"/>
                <a:gd name="connsiteX5" fmla="*/ 72599 w 72670"/>
                <a:gd name="connsiteY5" fmla="*/ 58057 h 395514"/>
                <a:gd name="connsiteX6" fmla="*/ 68971 w 72670"/>
                <a:gd name="connsiteY6" fmla="*/ 32657 h 395514"/>
                <a:gd name="connsiteX7" fmla="*/ 68971 w 72670"/>
                <a:gd name="connsiteY7" fmla="*/ 0 h 39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670" h="395514">
                  <a:moveTo>
                    <a:pt x="21799" y="395514"/>
                  </a:moveTo>
                  <a:cubicBezTo>
                    <a:pt x="1106" y="323086"/>
                    <a:pt x="-14598" y="323804"/>
                    <a:pt x="21799" y="257628"/>
                  </a:cubicBezTo>
                  <a:cubicBezTo>
                    <a:pt x="25198" y="251448"/>
                    <a:pt x="33894" y="250371"/>
                    <a:pt x="39942" y="246743"/>
                  </a:cubicBezTo>
                  <a:cubicBezTo>
                    <a:pt x="38733" y="228600"/>
                    <a:pt x="33743" y="210315"/>
                    <a:pt x="36314" y="192314"/>
                  </a:cubicBezTo>
                  <a:cubicBezTo>
                    <a:pt x="38725" y="175438"/>
                    <a:pt x="52596" y="148862"/>
                    <a:pt x="61714" y="130628"/>
                  </a:cubicBezTo>
                  <a:cubicBezTo>
                    <a:pt x="65342" y="106438"/>
                    <a:pt x="70792" y="82451"/>
                    <a:pt x="72599" y="58057"/>
                  </a:cubicBezTo>
                  <a:cubicBezTo>
                    <a:pt x="73231" y="49528"/>
                    <a:pt x="69504" y="41193"/>
                    <a:pt x="68971" y="32657"/>
                  </a:cubicBezTo>
                  <a:cubicBezTo>
                    <a:pt x="68292" y="21793"/>
                    <a:pt x="68971" y="10886"/>
                    <a:pt x="68971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id="{984DC91A-C6DD-4FDC-A885-27503B64A1F5}"/>
                </a:ext>
              </a:extLst>
            </p:cNvPr>
            <p:cNvSpPr/>
            <p:nvPr/>
          </p:nvSpPr>
          <p:spPr>
            <a:xfrm>
              <a:off x="8977086" y="1807029"/>
              <a:ext cx="50839" cy="413657"/>
            </a:xfrm>
            <a:custGeom>
              <a:avLst/>
              <a:gdLst>
                <a:gd name="connsiteX0" fmla="*/ 0 w 50839"/>
                <a:gd name="connsiteY0" fmla="*/ 413657 h 413657"/>
                <a:gd name="connsiteX1" fmla="*/ 32657 w 50839"/>
                <a:gd name="connsiteY1" fmla="*/ 348342 h 413657"/>
                <a:gd name="connsiteX2" fmla="*/ 50800 w 50839"/>
                <a:gd name="connsiteY2" fmla="*/ 319314 h 413657"/>
                <a:gd name="connsiteX3" fmla="*/ 36285 w 50839"/>
                <a:gd name="connsiteY3" fmla="*/ 275771 h 413657"/>
                <a:gd name="connsiteX4" fmla="*/ 25400 w 50839"/>
                <a:gd name="connsiteY4" fmla="*/ 239485 h 413657"/>
                <a:gd name="connsiteX5" fmla="*/ 21771 w 50839"/>
                <a:gd name="connsiteY5" fmla="*/ 206828 h 413657"/>
                <a:gd name="connsiteX6" fmla="*/ 25400 w 50839"/>
                <a:gd name="connsiteY6" fmla="*/ 152400 h 413657"/>
                <a:gd name="connsiteX7" fmla="*/ 32657 w 50839"/>
                <a:gd name="connsiteY7" fmla="*/ 39914 h 413657"/>
                <a:gd name="connsiteX8" fmla="*/ 43543 w 50839"/>
                <a:gd name="connsiteY8" fmla="*/ 10885 h 413657"/>
                <a:gd name="connsiteX9" fmla="*/ 50800 w 50839"/>
                <a:gd name="connsiteY9" fmla="*/ 0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839" h="413657">
                  <a:moveTo>
                    <a:pt x="0" y="413657"/>
                  </a:moveTo>
                  <a:cubicBezTo>
                    <a:pt x="10886" y="391885"/>
                    <a:pt x="21117" y="369774"/>
                    <a:pt x="32657" y="348342"/>
                  </a:cubicBezTo>
                  <a:cubicBezTo>
                    <a:pt x="38067" y="338295"/>
                    <a:pt x="50230" y="330710"/>
                    <a:pt x="50800" y="319314"/>
                  </a:cubicBezTo>
                  <a:cubicBezTo>
                    <a:pt x="51564" y="304034"/>
                    <a:pt x="40924" y="290350"/>
                    <a:pt x="36285" y="275771"/>
                  </a:cubicBezTo>
                  <a:cubicBezTo>
                    <a:pt x="32456" y="263738"/>
                    <a:pt x="29028" y="251580"/>
                    <a:pt x="25400" y="239485"/>
                  </a:cubicBezTo>
                  <a:cubicBezTo>
                    <a:pt x="24190" y="228599"/>
                    <a:pt x="21195" y="217766"/>
                    <a:pt x="21771" y="206828"/>
                  </a:cubicBezTo>
                  <a:cubicBezTo>
                    <a:pt x="25298" y="139797"/>
                    <a:pt x="33916" y="194986"/>
                    <a:pt x="25400" y="152400"/>
                  </a:cubicBezTo>
                  <a:cubicBezTo>
                    <a:pt x="27819" y="114905"/>
                    <a:pt x="27879" y="77182"/>
                    <a:pt x="32657" y="39914"/>
                  </a:cubicBezTo>
                  <a:cubicBezTo>
                    <a:pt x="33971" y="29664"/>
                    <a:pt x="39267" y="20293"/>
                    <a:pt x="43543" y="10885"/>
                  </a:cubicBezTo>
                  <a:cubicBezTo>
                    <a:pt x="45348" y="6915"/>
                    <a:pt x="50800" y="0"/>
                    <a:pt x="508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id="{3A31759A-5746-4566-9DE6-812583330C80}"/>
                </a:ext>
              </a:extLst>
            </p:cNvPr>
            <p:cNvSpPr/>
            <p:nvPr/>
          </p:nvSpPr>
          <p:spPr>
            <a:xfrm>
              <a:off x="9288514" y="1759857"/>
              <a:ext cx="189366" cy="449943"/>
            </a:xfrm>
            <a:custGeom>
              <a:avLst/>
              <a:gdLst>
                <a:gd name="connsiteX0" fmla="*/ 15143 w 189366"/>
                <a:gd name="connsiteY0" fmla="*/ 449943 h 449943"/>
                <a:gd name="connsiteX1" fmla="*/ 629 w 189366"/>
                <a:gd name="connsiteY1" fmla="*/ 428172 h 449943"/>
                <a:gd name="connsiteX2" fmla="*/ 22400 w 189366"/>
                <a:gd name="connsiteY2" fmla="*/ 359229 h 449943"/>
                <a:gd name="connsiteX3" fmla="*/ 29657 w 189366"/>
                <a:gd name="connsiteY3" fmla="*/ 330200 h 449943"/>
                <a:gd name="connsiteX4" fmla="*/ 33286 w 189366"/>
                <a:gd name="connsiteY4" fmla="*/ 297543 h 449943"/>
                <a:gd name="connsiteX5" fmla="*/ 62315 w 189366"/>
                <a:gd name="connsiteY5" fmla="*/ 264886 h 449943"/>
                <a:gd name="connsiteX6" fmla="*/ 109486 w 189366"/>
                <a:gd name="connsiteY6" fmla="*/ 185057 h 449943"/>
                <a:gd name="connsiteX7" fmla="*/ 134886 w 189366"/>
                <a:gd name="connsiteY7" fmla="*/ 130629 h 449943"/>
                <a:gd name="connsiteX8" fmla="*/ 142143 w 189366"/>
                <a:gd name="connsiteY8" fmla="*/ 112486 h 449943"/>
                <a:gd name="connsiteX9" fmla="*/ 145772 w 189366"/>
                <a:gd name="connsiteY9" fmla="*/ 97972 h 449943"/>
                <a:gd name="connsiteX10" fmla="*/ 174800 w 189366"/>
                <a:gd name="connsiteY10" fmla="*/ 54429 h 449943"/>
                <a:gd name="connsiteX11" fmla="*/ 185686 w 189366"/>
                <a:gd name="connsiteY11" fmla="*/ 18143 h 449943"/>
                <a:gd name="connsiteX12" fmla="*/ 189315 w 189366"/>
                <a:gd name="connsiteY12" fmla="*/ 0 h 449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9366" h="449943">
                  <a:moveTo>
                    <a:pt x="15143" y="449943"/>
                  </a:moveTo>
                  <a:cubicBezTo>
                    <a:pt x="10305" y="442686"/>
                    <a:pt x="1592" y="436840"/>
                    <a:pt x="629" y="428172"/>
                  </a:cubicBezTo>
                  <a:cubicBezTo>
                    <a:pt x="-2874" y="396646"/>
                    <a:pt x="8779" y="383067"/>
                    <a:pt x="22400" y="359229"/>
                  </a:cubicBezTo>
                  <a:cubicBezTo>
                    <a:pt x="24819" y="349553"/>
                    <a:pt x="27924" y="340022"/>
                    <a:pt x="29657" y="330200"/>
                  </a:cubicBezTo>
                  <a:cubicBezTo>
                    <a:pt x="31560" y="319414"/>
                    <a:pt x="28388" y="307339"/>
                    <a:pt x="33286" y="297543"/>
                  </a:cubicBezTo>
                  <a:cubicBezTo>
                    <a:pt x="39800" y="284516"/>
                    <a:pt x="53217" y="276259"/>
                    <a:pt x="62315" y="264886"/>
                  </a:cubicBezTo>
                  <a:cubicBezTo>
                    <a:pt x="76016" y="247760"/>
                    <a:pt x="105976" y="191857"/>
                    <a:pt x="109486" y="185057"/>
                  </a:cubicBezTo>
                  <a:cubicBezTo>
                    <a:pt x="118669" y="167266"/>
                    <a:pt x="126670" y="148887"/>
                    <a:pt x="134886" y="130629"/>
                  </a:cubicBezTo>
                  <a:cubicBezTo>
                    <a:pt x="137559" y="124689"/>
                    <a:pt x="140083" y="118665"/>
                    <a:pt x="142143" y="112486"/>
                  </a:cubicBezTo>
                  <a:cubicBezTo>
                    <a:pt x="143720" y="107755"/>
                    <a:pt x="143327" y="102318"/>
                    <a:pt x="145772" y="97972"/>
                  </a:cubicBezTo>
                  <a:cubicBezTo>
                    <a:pt x="154324" y="82768"/>
                    <a:pt x="165124" y="68943"/>
                    <a:pt x="174800" y="54429"/>
                  </a:cubicBezTo>
                  <a:cubicBezTo>
                    <a:pt x="178429" y="42334"/>
                    <a:pt x="181972" y="30212"/>
                    <a:pt x="185686" y="18143"/>
                  </a:cubicBezTo>
                  <a:cubicBezTo>
                    <a:pt x="190080" y="3863"/>
                    <a:pt x="189315" y="11777"/>
                    <a:pt x="189315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id="{8E07C259-8196-42A9-B3F1-3CFF23997599}"/>
                </a:ext>
              </a:extLst>
            </p:cNvPr>
            <p:cNvSpPr/>
            <p:nvPr/>
          </p:nvSpPr>
          <p:spPr>
            <a:xfrm>
              <a:off x="9695543" y="1872343"/>
              <a:ext cx="293914" cy="359228"/>
            </a:xfrm>
            <a:custGeom>
              <a:avLst/>
              <a:gdLst>
                <a:gd name="connsiteX0" fmla="*/ 0 w 293914"/>
                <a:gd name="connsiteY0" fmla="*/ 359228 h 359228"/>
                <a:gd name="connsiteX1" fmla="*/ 105228 w 293914"/>
                <a:gd name="connsiteY1" fmla="*/ 246743 h 359228"/>
                <a:gd name="connsiteX2" fmla="*/ 130628 w 293914"/>
                <a:gd name="connsiteY2" fmla="*/ 228600 h 359228"/>
                <a:gd name="connsiteX3" fmla="*/ 174171 w 293914"/>
                <a:gd name="connsiteY3" fmla="*/ 214086 h 359228"/>
                <a:gd name="connsiteX4" fmla="*/ 192314 w 293914"/>
                <a:gd name="connsiteY4" fmla="*/ 148771 h 359228"/>
                <a:gd name="connsiteX5" fmla="*/ 250371 w 293914"/>
                <a:gd name="connsiteY5" fmla="*/ 54428 h 359228"/>
                <a:gd name="connsiteX6" fmla="*/ 261257 w 293914"/>
                <a:gd name="connsiteY6" fmla="*/ 50800 h 359228"/>
                <a:gd name="connsiteX7" fmla="*/ 293914 w 293914"/>
                <a:gd name="connsiteY7" fmla="*/ 0 h 359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3914" h="359228">
                  <a:moveTo>
                    <a:pt x="0" y="359228"/>
                  </a:moveTo>
                  <a:cubicBezTo>
                    <a:pt x="40662" y="305012"/>
                    <a:pt x="28553" y="318306"/>
                    <a:pt x="105228" y="246743"/>
                  </a:cubicBezTo>
                  <a:cubicBezTo>
                    <a:pt x="112834" y="239644"/>
                    <a:pt x="121225" y="233054"/>
                    <a:pt x="130628" y="228600"/>
                  </a:cubicBezTo>
                  <a:cubicBezTo>
                    <a:pt x="144455" y="222051"/>
                    <a:pt x="159657" y="218924"/>
                    <a:pt x="174171" y="214086"/>
                  </a:cubicBezTo>
                  <a:cubicBezTo>
                    <a:pt x="196470" y="191784"/>
                    <a:pt x="174348" y="216641"/>
                    <a:pt x="192314" y="148771"/>
                  </a:cubicBezTo>
                  <a:cubicBezTo>
                    <a:pt x="209457" y="84009"/>
                    <a:pt x="202596" y="87503"/>
                    <a:pt x="250371" y="54428"/>
                  </a:cubicBezTo>
                  <a:cubicBezTo>
                    <a:pt x="253516" y="52251"/>
                    <a:pt x="257628" y="52009"/>
                    <a:pt x="261257" y="50800"/>
                  </a:cubicBezTo>
                  <a:cubicBezTo>
                    <a:pt x="291786" y="5007"/>
                    <a:pt x="282486" y="22860"/>
                    <a:pt x="29391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id="{B1F3899C-2A2F-4946-A340-2769EA6A97E1}"/>
                </a:ext>
              </a:extLst>
            </p:cNvPr>
            <p:cNvSpPr/>
            <p:nvPr/>
          </p:nvSpPr>
          <p:spPr>
            <a:xfrm>
              <a:off x="10145486" y="2148114"/>
              <a:ext cx="286657" cy="243115"/>
            </a:xfrm>
            <a:custGeom>
              <a:avLst/>
              <a:gdLst>
                <a:gd name="connsiteX0" fmla="*/ 0 w 286657"/>
                <a:gd name="connsiteY0" fmla="*/ 243115 h 243115"/>
                <a:gd name="connsiteX1" fmla="*/ 159657 w 286657"/>
                <a:gd name="connsiteY1" fmla="*/ 145143 h 243115"/>
                <a:gd name="connsiteX2" fmla="*/ 177800 w 286657"/>
                <a:gd name="connsiteY2" fmla="*/ 119743 h 243115"/>
                <a:gd name="connsiteX3" fmla="*/ 217714 w 286657"/>
                <a:gd name="connsiteY3" fmla="*/ 87086 h 243115"/>
                <a:gd name="connsiteX4" fmla="*/ 250371 w 286657"/>
                <a:gd name="connsiteY4" fmla="*/ 43543 h 243115"/>
                <a:gd name="connsiteX5" fmla="*/ 261257 w 286657"/>
                <a:gd name="connsiteY5" fmla="*/ 14515 h 243115"/>
                <a:gd name="connsiteX6" fmla="*/ 272143 w 286657"/>
                <a:gd name="connsiteY6" fmla="*/ 3629 h 243115"/>
                <a:gd name="connsiteX7" fmla="*/ 286657 w 286657"/>
                <a:gd name="connsiteY7" fmla="*/ 0 h 24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6657" h="243115">
                  <a:moveTo>
                    <a:pt x="0" y="243115"/>
                  </a:moveTo>
                  <a:cubicBezTo>
                    <a:pt x="37376" y="168356"/>
                    <a:pt x="-7155" y="246680"/>
                    <a:pt x="159657" y="145143"/>
                  </a:cubicBezTo>
                  <a:cubicBezTo>
                    <a:pt x="168545" y="139733"/>
                    <a:pt x="170443" y="127100"/>
                    <a:pt x="177800" y="119743"/>
                  </a:cubicBezTo>
                  <a:cubicBezTo>
                    <a:pt x="189955" y="107588"/>
                    <a:pt x="204662" y="98273"/>
                    <a:pt x="217714" y="87086"/>
                  </a:cubicBezTo>
                  <a:cubicBezTo>
                    <a:pt x="231423" y="75335"/>
                    <a:pt x="242140" y="59090"/>
                    <a:pt x="250371" y="43543"/>
                  </a:cubicBezTo>
                  <a:cubicBezTo>
                    <a:pt x="255206" y="34410"/>
                    <a:pt x="256308" y="23587"/>
                    <a:pt x="261257" y="14515"/>
                  </a:cubicBezTo>
                  <a:cubicBezTo>
                    <a:pt x="263714" y="10010"/>
                    <a:pt x="267687" y="6175"/>
                    <a:pt x="272143" y="3629"/>
                  </a:cubicBezTo>
                  <a:cubicBezTo>
                    <a:pt x="276473" y="1155"/>
                    <a:pt x="286657" y="0"/>
                    <a:pt x="286657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id="{2979084C-7FC9-439D-9CCA-A69B4BFFF601}"/>
                </a:ext>
              </a:extLst>
            </p:cNvPr>
            <p:cNvSpPr/>
            <p:nvPr/>
          </p:nvSpPr>
          <p:spPr>
            <a:xfrm>
              <a:off x="10414000" y="2543629"/>
              <a:ext cx="373743" cy="130628"/>
            </a:xfrm>
            <a:custGeom>
              <a:avLst/>
              <a:gdLst>
                <a:gd name="connsiteX0" fmla="*/ 0 w 373743"/>
                <a:gd name="connsiteY0" fmla="*/ 130628 h 130628"/>
                <a:gd name="connsiteX1" fmla="*/ 90714 w 373743"/>
                <a:gd name="connsiteY1" fmla="*/ 68942 h 130628"/>
                <a:gd name="connsiteX2" fmla="*/ 134257 w 373743"/>
                <a:gd name="connsiteY2" fmla="*/ 83457 h 130628"/>
                <a:gd name="connsiteX3" fmla="*/ 185057 w 373743"/>
                <a:gd name="connsiteY3" fmla="*/ 76200 h 130628"/>
                <a:gd name="connsiteX4" fmla="*/ 221343 w 373743"/>
                <a:gd name="connsiteY4" fmla="*/ 50800 h 130628"/>
                <a:gd name="connsiteX5" fmla="*/ 254000 w 373743"/>
                <a:gd name="connsiteY5" fmla="*/ 39914 h 130628"/>
                <a:gd name="connsiteX6" fmla="*/ 290286 w 373743"/>
                <a:gd name="connsiteY6" fmla="*/ 47171 h 130628"/>
                <a:gd name="connsiteX7" fmla="*/ 366486 w 373743"/>
                <a:gd name="connsiteY7" fmla="*/ 18142 h 130628"/>
                <a:gd name="connsiteX8" fmla="*/ 373743 w 373743"/>
                <a:gd name="connsiteY8" fmla="*/ 0 h 13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3743" h="130628">
                  <a:moveTo>
                    <a:pt x="0" y="130628"/>
                  </a:moveTo>
                  <a:cubicBezTo>
                    <a:pt x="24167" y="109146"/>
                    <a:pt x="58206" y="74747"/>
                    <a:pt x="90714" y="68942"/>
                  </a:cubicBezTo>
                  <a:cubicBezTo>
                    <a:pt x="105775" y="66252"/>
                    <a:pt x="134257" y="83457"/>
                    <a:pt x="134257" y="83457"/>
                  </a:cubicBezTo>
                  <a:cubicBezTo>
                    <a:pt x="144441" y="82531"/>
                    <a:pt x="171099" y="83179"/>
                    <a:pt x="185057" y="76200"/>
                  </a:cubicBezTo>
                  <a:cubicBezTo>
                    <a:pt x="249996" y="43731"/>
                    <a:pt x="185100" y="76688"/>
                    <a:pt x="221343" y="50800"/>
                  </a:cubicBezTo>
                  <a:cubicBezTo>
                    <a:pt x="233030" y="42452"/>
                    <a:pt x="240065" y="42701"/>
                    <a:pt x="254000" y="39914"/>
                  </a:cubicBezTo>
                  <a:cubicBezTo>
                    <a:pt x="266095" y="42333"/>
                    <a:pt x="277951" y="47171"/>
                    <a:pt x="290286" y="47171"/>
                  </a:cubicBezTo>
                  <a:cubicBezTo>
                    <a:pt x="311291" y="47171"/>
                    <a:pt x="353361" y="24200"/>
                    <a:pt x="366486" y="18142"/>
                  </a:cubicBezTo>
                  <a:lnTo>
                    <a:pt x="373743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id="{1187C523-217C-45EB-B31A-10AAD5C71A62}"/>
                </a:ext>
              </a:extLst>
            </p:cNvPr>
            <p:cNvSpPr/>
            <p:nvPr/>
          </p:nvSpPr>
          <p:spPr>
            <a:xfrm>
              <a:off x="10526486" y="2902618"/>
              <a:ext cx="373743" cy="58296"/>
            </a:xfrm>
            <a:custGeom>
              <a:avLst/>
              <a:gdLst>
                <a:gd name="connsiteX0" fmla="*/ 0 w 373743"/>
                <a:gd name="connsiteY0" fmla="*/ 58296 h 58296"/>
                <a:gd name="connsiteX1" fmla="*/ 79828 w 373743"/>
                <a:gd name="connsiteY1" fmla="*/ 47411 h 58296"/>
                <a:gd name="connsiteX2" fmla="*/ 105228 w 373743"/>
                <a:gd name="connsiteY2" fmla="*/ 58296 h 58296"/>
                <a:gd name="connsiteX3" fmla="*/ 159657 w 373743"/>
                <a:gd name="connsiteY3" fmla="*/ 32896 h 58296"/>
                <a:gd name="connsiteX4" fmla="*/ 192314 w 373743"/>
                <a:gd name="connsiteY4" fmla="*/ 36525 h 58296"/>
                <a:gd name="connsiteX5" fmla="*/ 243114 w 373743"/>
                <a:gd name="connsiteY5" fmla="*/ 11125 h 58296"/>
                <a:gd name="connsiteX6" fmla="*/ 254000 w 373743"/>
                <a:gd name="connsiteY6" fmla="*/ 239 h 58296"/>
                <a:gd name="connsiteX7" fmla="*/ 264885 w 373743"/>
                <a:gd name="connsiteY7" fmla="*/ 3868 h 58296"/>
                <a:gd name="connsiteX8" fmla="*/ 344714 w 373743"/>
                <a:gd name="connsiteY8" fmla="*/ 18382 h 58296"/>
                <a:gd name="connsiteX9" fmla="*/ 373743 w 373743"/>
                <a:gd name="connsiteY9" fmla="*/ 25639 h 58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3743" h="58296">
                  <a:moveTo>
                    <a:pt x="0" y="58296"/>
                  </a:moveTo>
                  <a:cubicBezTo>
                    <a:pt x="28269" y="51229"/>
                    <a:pt x="48404" y="44418"/>
                    <a:pt x="79828" y="47411"/>
                  </a:cubicBezTo>
                  <a:cubicBezTo>
                    <a:pt x="88998" y="48284"/>
                    <a:pt x="96761" y="54668"/>
                    <a:pt x="105228" y="58296"/>
                  </a:cubicBezTo>
                  <a:cubicBezTo>
                    <a:pt x="114752" y="53005"/>
                    <a:pt x="144390" y="33914"/>
                    <a:pt x="159657" y="32896"/>
                  </a:cubicBezTo>
                  <a:cubicBezTo>
                    <a:pt x="170585" y="32168"/>
                    <a:pt x="181428" y="35315"/>
                    <a:pt x="192314" y="36525"/>
                  </a:cubicBezTo>
                  <a:cubicBezTo>
                    <a:pt x="209247" y="28058"/>
                    <a:pt x="226796" y="20724"/>
                    <a:pt x="243114" y="11125"/>
                  </a:cubicBezTo>
                  <a:cubicBezTo>
                    <a:pt x="247537" y="8523"/>
                    <a:pt x="249132" y="1862"/>
                    <a:pt x="254000" y="239"/>
                  </a:cubicBezTo>
                  <a:cubicBezTo>
                    <a:pt x="257628" y="-970"/>
                    <a:pt x="261229" y="2743"/>
                    <a:pt x="264885" y="3868"/>
                  </a:cubicBezTo>
                  <a:cubicBezTo>
                    <a:pt x="313395" y="18794"/>
                    <a:pt x="290578" y="13870"/>
                    <a:pt x="344714" y="18382"/>
                  </a:cubicBezTo>
                  <a:lnTo>
                    <a:pt x="373743" y="25639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3E11D74B-6D53-41C8-B4BA-5A30328A8007}"/>
                </a:ext>
              </a:extLst>
            </p:cNvPr>
            <p:cNvSpPr/>
            <p:nvPr/>
          </p:nvSpPr>
          <p:spPr>
            <a:xfrm>
              <a:off x="10497457" y="3331029"/>
              <a:ext cx="420914" cy="159657"/>
            </a:xfrm>
            <a:custGeom>
              <a:avLst/>
              <a:gdLst>
                <a:gd name="connsiteX0" fmla="*/ 0 w 420914"/>
                <a:gd name="connsiteY0" fmla="*/ 0 h 159657"/>
                <a:gd name="connsiteX1" fmla="*/ 29029 w 420914"/>
                <a:gd name="connsiteY1" fmla="*/ 21771 h 159657"/>
                <a:gd name="connsiteX2" fmla="*/ 130629 w 420914"/>
                <a:gd name="connsiteY2" fmla="*/ 47171 h 159657"/>
                <a:gd name="connsiteX3" fmla="*/ 163286 w 420914"/>
                <a:gd name="connsiteY3" fmla="*/ 58057 h 159657"/>
                <a:gd name="connsiteX4" fmla="*/ 170543 w 420914"/>
                <a:gd name="connsiteY4" fmla="*/ 68942 h 159657"/>
                <a:gd name="connsiteX5" fmla="*/ 206829 w 420914"/>
                <a:gd name="connsiteY5" fmla="*/ 101600 h 159657"/>
                <a:gd name="connsiteX6" fmla="*/ 293914 w 420914"/>
                <a:gd name="connsiteY6" fmla="*/ 145142 h 159657"/>
                <a:gd name="connsiteX7" fmla="*/ 315686 w 420914"/>
                <a:gd name="connsiteY7" fmla="*/ 148771 h 159657"/>
                <a:gd name="connsiteX8" fmla="*/ 420914 w 420914"/>
                <a:gd name="connsiteY8" fmla="*/ 159657 h 159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0914" h="159657">
                  <a:moveTo>
                    <a:pt x="0" y="0"/>
                  </a:moveTo>
                  <a:cubicBezTo>
                    <a:pt x="9676" y="7257"/>
                    <a:pt x="17653" y="17663"/>
                    <a:pt x="29029" y="21771"/>
                  </a:cubicBezTo>
                  <a:cubicBezTo>
                    <a:pt x="61863" y="33628"/>
                    <a:pt x="130629" y="47171"/>
                    <a:pt x="130629" y="47171"/>
                  </a:cubicBezTo>
                  <a:cubicBezTo>
                    <a:pt x="178531" y="79107"/>
                    <a:pt x="85086" y="18958"/>
                    <a:pt x="163286" y="58057"/>
                  </a:cubicBezTo>
                  <a:cubicBezTo>
                    <a:pt x="167186" y="60007"/>
                    <a:pt x="167459" y="65858"/>
                    <a:pt x="170543" y="68942"/>
                  </a:cubicBezTo>
                  <a:cubicBezTo>
                    <a:pt x="182050" y="80449"/>
                    <a:pt x="193984" y="91609"/>
                    <a:pt x="206829" y="101600"/>
                  </a:cubicBezTo>
                  <a:cubicBezTo>
                    <a:pt x="229851" y="119506"/>
                    <a:pt x="269684" y="136331"/>
                    <a:pt x="293914" y="145142"/>
                  </a:cubicBezTo>
                  <a:cubicBezTo>
                    <a:pt x="300828" y="147656"/>
                    <a:pt x="308376" y="147936"/>
                    <a:pt x="315686" y="148771"/>
                  </a:cubicBezTo>
                  <a:cubicBezTo>
                    <a:pt x="350721" y="152775"/>
                    <a:pt x="420914" y="159657"/>
                    <a:pt x="420914" y="159657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자유형: 도형 101">
              <a:extLst>
                <a:ext uri="{FF2B5EF4-FFF2-40B4-BE49-F238E27FC236}">
                  <a16:creationId xmlns:a16="http://schemas.microsoft.com/office/drawing/2014/main" id="{1F19C870-DABC-4464-8A8B-97E5D003BBD9}"/>
                </a:ext>
              </a:extLst>
            </p:cNvPr>
            <p:cNvSpPr/>
            <p:nvPr/>
          </p:nvSpPr>
          <p:spPr>
            <a:xfrm>
              <a:off x="8298594" y="3962400"/>
              <a:ext cx="72670" cy="395514"/>
            </a:xfrm>
            <a:custGeom>
              <a:avLst/>
              <a:gdLst>
                <a:gd name="connsiteX0" fmla="*/ 21799 w 72670"/>
                <a:gd name="connsiteY0" fmla="*/ 395514 h 395514"/>
                <a:gd name="connsiteX1" fmla="*/ 21799 w 72670"/>
                <a:gd name="connsiteY1" fmla="*/ 257628 h 395514"/>
                <a:gd name="connsiteX2" fmla="*/ 39942 w 72670"/>
                <a:gd name="connsiteY2" fmla="*/ 246743 h 395514"/>
                <a:gd name="connsiteX3" fmla="*/ 36314 w 72670"/>
                <a:gd name="connsiteY3" fmla="*/ 192314 h 395514"/>
                <a:gd name="connsiteX4" fmla="*/ 61714 w 72670"/>
                <a:gd name="connsiteY4" fmla="*/ 130628 h 395514"/>
                <a:gd name="connsiteX5" fmla="*/ 72599 w 72670"/>
                <a:gd name="connsiteY5" fmla="*/ 58057 h 395514"/>
                <a:gd name="connsiteX6" fmla="*/ 68971 w 72670"/>
                <a:gd name="connsiteY6" fmla="*/ 32657 h 395514"/>
                <a:gd name="connsiteX7" fmla="*/ 68971 w 72670"/>
                <a:gd name="connsiteY7" fmla="*/ 0 h 39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670" h="395514">
                  <a:moveTo>
                    <a:pt x="21799" y="395514"/>
                  </a:moveTo>
                  <a:cubicBezTo>
                    <a:pt x="1106" y="323086"/>
                    <a:pt x="-14598" y="323804"/>
                    <a:pt x="21799" y="257628"/>
                  </a:cubicBezTo>
                  <a:cubicBezTo>
                    <a:pt x="25198" y="251448"/>
                    <a:pt x="33894" y="250371"/>
                    <a:pt x="39942" y="246743"/>
                  </a:cubicBezTo>
                  <a:cubicBezTo>
                    <a:pt x="38733" y="228600"/>
                    <a:pt x="33743" y="210315"/>
                    <a:pt x="36314" y="192314"/>
                  </a:cubicBezTo>
                  <a:cubicBezTo>
                    <a:pt x="38725" y="175438"/>
                    <a:pt x="52596" y="148862"/>
                    <a:pt x="61714" y="130628"/>
                  </a:cubicBezTo>
                  <a:cubicBezTo>
                    <a:pt x="65342" y="106438"/>
                    <a:pt x="70792" y="82451"/>
                    <a:pt x="72599" y="58057"/>
                  </a:cubicBezTo>
                  <a:cubicBezTo>
                    <a:pt x="73231" y="49528"/>
                    <a:pt x="69504" y="41193"/>
                    <a:pt x="68971" y="32657"/>
                  </a:cubicBezTo>
                  <a:cubicBezTo>
                    <a:pt x="68292" y="21793"/>
                    <a:pt x="68971" y="10886"/>
                    <a:pt x="68971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자유형: 도형 102">
              <a:extLst>
                <a:ext uri="{FF2B5EF4-FFF2-40B4-BE49-F238E27FC236}">
                  <a16:creationId xmlns:a16="http://schemas.microsoft.com/office/drawing/2014/main" id="{B8E3D041-3884-437D-A710-CF941ED7A437}"/>
                </a:ext>
              </a:extLst>
            </p:cNvPr>
            <p:cNvSpPr/>
            <p:nvPr/>
          </p:nvSpPr>
          <p:spPr>
            <a:xfrm>
              <a:off x="8871413" y="3947885"/>
              <a:ext cx="50839" cy="413657"/>
            </a:xfrm>
            <a:custGeom>
              <a:avLst/>
              <a:gdLst>
                <a:gd name="connsiteX0" fmla="*/ 0 w 50839"/>
                <a:gd name="connsiteY0" fmla="*/ 413657 h 413657"/>
                <a:gd name="connsiteX1" fmla="*/ 32657 w 50839"/>
                <a:gd name="connsiteY1" fmla="*/ 348342 h 413657"/>
                <a:gd name="connsiteX2" fmla="*/ 50800 w 50839"/>
                <a:gd name="connsiteY2" fmla="*/ 319314 h 413657"/>
                <a:gd name="connsiteX3" fmla="*/ 36285 w 50839"/>
                <a:gd name="connsiteY3" fmla="*/ 275771 h 413657"/>
                <a:gd name="connsiteX4" fmla="*/ 25400 w 50839"/>
                <a:gd name="connsiteY4" fmla="*/ 239485 h 413657"/>
                <a:gd name="connsiteX5" fmla="*/ 21771 w 50839"/>
                <a:gd name="connsiteY5" fmla="*/ 206828 h 413657"/>
                <a:gd name="connsiteX6" fmla="*/ 25400 w 50839"/>
                <a:gd name="connsiteY6" fmla="*/ 152400 h 413657"/>
                <a:gd name="connsiteX7" fmla="*/ 32657 w 50839"/>
                <a:gd name="connsiteY7" fmla="*/ 39914 h 413657"/>
                <a:gd name="connsiteX8" fmla="*/ 43543 w 50839"/>
                <a:gd name="connsiteY8" fmla="*/ 10885 h 413657"/>
                <a:gd name="connsiteX9" fmla="*/ 50800 w 50839"/>
                <a:gd name="connsiteY9" fmla="*/ 0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839" h="413657">
                  <a:moveTo>
                    <a:pt x="0" y="413657"/>
                  </a:moveTo>
                  <a:cubicBezTo>
                    <a:pt x="10886" y="391885"/>
                    <a:pt x="21117" y="369774"/>
                    <a:pt x="32657" y="348342"/>
                  </a:cubicBezTo>
                  <a:cubicBezTo>
                    <a:pt x="38067" y="338295"/>
                    <a:pt x="50230" y="330710"/>
                    <a:pt x="50800" y="319314"/>
                  </a:cubicBezTo>
                  <a:cubicBezTo>
                    <a:pt x="51564" y="304034"/>
                    <a:pt x="40924" y="290350"/>
                    <a:pt x="36285" y="275771"/>
                  </a:cubicBezTo>
                  <a:cubicBezTo>
                    <a:pt x="32456" y="263738"/>
                    <a:pt x="29028" y="251580"/>
                    <a:pt x="25400" y="239485"/>
                  </a:cubicBezTo>
                  <a:cubicBezTo>
                    <a:pt x="24190" y="228599"/>
                    <a:pt x="21195" y="217766"/>
                    <a:pt x="21771" y="206828"/>
                  </a:cubicBezTo>
                  <a:cubicBezTo>
                    <a:pt x="25298" y="139797"/>
                    <a:pt x="33916" y="194986"/>
                    <a:pt x="25400" y="152400"/>
                  </a:cubicBezTo>
                  <a:cubicBezTo>
                    <a:pt x="27819" y="114905"/>
                    <a:pt x="27879" y="77182"/>
                    <a:pt x="32657" y="39914"/>
                  </a:cubicBezTo>
                  <a:cubicBezTo>
                    <a:pt x="33971" y="29664"/>
                    <a:pt x="39267" y="20293"/>
                    <a:pt x="43543" y="10885"/>
                  </a:cubicBezTo>
                  <a:cubicBezTo>
                    <a:pt x="45348" y="6915"/>
                    <a:pt x="50800" y="0"/>
                    <a:pt x="508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61526D30-ED2A-4F0A-966A-CF3CB2D9C541}"/>
                </a:ext>
              </a:extLst>
            </p:cNvPr>
            <p:cNvSpPr/>
            <p:nvPr/>
          </p:nvSpPr>
          <p:spPr>
            <a:xfrm>
              <a:off x="10277928" y="3689068"/>
              <a:ext cx="156029" cy="308429"/>
            </a:xfrm>
            <a:custGeom>
              <a:avLst/>
              <a:gdLst>
                <a:gd name="connsiteX0" fmla="*/ 156029 w 156029"/>
                <a:gd name="connsiteY0" fmla="*/ 308429 h 308429"/>
                <a:gd name="connsiteX1" fmla="*/ 134258 w 156029"/>
                <a:gd name="connsiteY1" fmla="*/ 297543 h 308429"/>
                <a:gd name="connsiteX2" fmla="*/ 90715 w 156029"/>
                <a:gd name="connsiteY2" fmla="*/ 246743 h 308429"/>
                <a:gd name="connsiteX3" fmla="*/ 65315 w 156029"/>
                <a:gd name="connsiteY3" fmla="*/ 214086 h 308429"/>
                <a:gd name="connsiteX4" fmla="*/ 61686 w 156029"/>
                <a:gd name="connsiteY4" fmla="*/ 192314 h 308429"/>
                <a:gd name="connsiteX5" fmla="*/ 65315 w 156029"/>
                <a:gd name="connsiteY5" fmla="*/ 90714 h 308429"/>
                <a:gd name="connsiteX6" fmla="*/ 50800 w 156029"/>
                <a:gd name="connsiteY6" fmla="*/ 68943 h 308429"/>
                <a:gd name="connsiteX7" fmla="*/ 32658 w 156029"/>
                <a:gd name="connsiteY7" fmla="*/ 58057 h 308429"/>
                <a:gd name="connsiteX8" fmla="*/ 29029 w 156029"/>
                <a:gd name="connsiteY8" fmla="*/ 47171 h 308429"/>
                <a:gd name="connsiteX9" fmla="*/ 0 w 156029"/>
                <a:gd name="connsiteY9" fmla="*/ 0 h 308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029" h="308429">
                  <a:moveTo>
                    <a:pt x="156029" y="308429"/>
                  </a:moveTo>
                  <a:cubicBezTo>
                    <a:pt x="148772" y="304800"/>
                    <a:pt x="140157" y="303114"/>
                    <a:pt x="134258" y="297543"/>
                  </a:cubicBezTo>
                  <a:cubicBezTo>
                    <a:pt x="118044" y="282229"/>
                    <a:pt x="104647" y="264158"/>
                    <a:pt x="90715" y="246743"/>
                  </a:cubicBezTo>
                  <a:cubicBezTo>
                    <a:pt x="55994" y="203341"/>
                    <a:pt x="92580" y="241351"/>
                    <a:pt x="65315" y="214086"/>
                  </a:cubicBezTo>
                  <a:cubicBezTo>
                    <a:pt x="64105" y="206829"/>
                    <a:pt x="61392" y="199666"/>
                    <a:pt x="61686" y="192314"/>
                  </a:cubicBezTo>
                  <a:cubicBezTo>
                    <a:pt x="62643" y="168383"/>
                    <a:pt x="75024" y="119840"/>
                    <a:pt x="65315" y="90714"/>
                  </a:cubicBezTo>
                  <a:cubicBezTo>
                    <a:pt x="62557" y="82440"/>
                    <a:pt x="56967" y="75110"/>
                    <a:pt x="50800" y="68943"/>
                  </a:cubicBezTo>
                  <a:cubicBezTo>
                    <a:pt x="45813" y="63956"/>
                    <a:pt x="38705" y="61686"/>
                    <a:pt x="32658" y="58057"/>
                  </a:cubicBezTo>
                  <a:cubicBezTo>
                    <a:pt x="31448" y="54428"/>
                    <a:pt x="30740" y="50592"/>
                    <a:pt x="29029" y="47171"/>
                  </a:cubicBezTo>
                  <a:cubicBezTo>
                    <a:pt x="14272" y="17658"/>
                    <a:pt x="15287" y="20382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자유형: 도형 104">
              <a:extLst>
                <a:ext uri="{FF2B5EF4-FFF2-40B4-BE49-F238E27FC236}">
                  <a16:creationId xmlns:a16="http://schemas.microsoft.com/office/drawing/2014/main" id="{95189642-749E-42EF-95A9-E53D6C7100C3}"/>
                </a:ext>
              </a:extLst>
            </p:cNvPr>
            <p:cNvSpPr/>
            <p:nvPr/>
          </p:nvSpPr>
          <p:spPr>
            <a:xfrm>
              <a:off x="9811792" y="3945522"/>
              <a:ext cx="90714" cy="355600"/>
            </a:xfrm>
            <a:custGeom>
              <a:avLst/>
              <a:gdLst>
                <a:gd name="connsiteX0" fmla="*/ 65314 w 90714"/>
                <a:gd name="connsiteY0" fmla="*/ 355600 h 355600"/>
                <a:gd name="connsiteX1" fmla="*/ 72571 w 90714"/>
                <a:gd name="connsiteY1" fmla="*/ 250372 h 355600"/>
                <a:gd name="connsiteX2" fmla="*/ 90714 w 90714"/>
                <a:gd name="connsiteY2" fmla="*/ 228600 h 355600"/>
                <a:gd name="connsiteX3" fmla="*/ 72571 w 90714"/>
                <a:gd name="connsiteY3" fmla="*/ 188686 h 355600"/>
                <a:gd name="connsiteX4" fmla="*/ 0 w 90714"/>
                <a:gd name="connsiteY4" fmla="*/ 134257 h 355600"/>
                <a:gd name="connsiteX5" fmla="*/ 50800 w 90714"/>
                <a:gd name="connsiteY5" fmla="*/ 21772 h 355600"/>
                <a:gd name="connsiteX6" fmla="*/ 68943 w 90714"/>
                <a:gd name="connsiteY6" fmla="*/ 0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714" h="355600">
                  <a:moveTo>
                    <a:pt x="65314" y="355600"/>
                  </a:moveTo>
                  <a:cubicBezTo>
                    <a:pt x="67733" y="320524"/>
                    <a:pt x="65676" y="284849"/>
                    <a:pt x="72571" y="250372"/>
                  </a:cubicBezTo>
                  <a:cubicBezTo>
                    <a:pt x="74424" y="241109"/>
                    <a:pt x="90714" y="238047"/>
                    <a:pt x="90714" y="228600"/>
                  </a:cubicBezTo>
                  <a:cubicBezTo>
                    <a:pt x="90714" y="213985"/>
                    <a:pt x="81701" y="200098"/>
                    <a:pt x="72571" y="188686"/>
                  </a:cubicBezTo>
                  <a:cubicBezTo>
                    <a:pt x="59575" y="172441"/>
                    <a:pt x="18768" y="146769"/>
                    <a:pt x="0" y="134257"/>
                  </a:cubicBezTo>
                  <a:cubicBezTo>
                    <a:pt x="16933" y="96762"/>
                    <a:pt x="31597" y="58157"/>
                    <a:pt x="50800" y="21772"/>
                  </a:cubicBezTo>
                  <a:cubicBezTo>
                    <a:pt x="69798" y="-14225"/>
                    <a:pt x="68943" y="14586"/>
                    <a:pt x="68943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자유형: 도형 105">
              <a:extLst>
                <a:ext uri="{FF2B5EF4-FFF2-40B4-BE49-F238E27FC236}">
                  <a16:creationId xmlns:a16="http://schemas.microsoft.com/office/drawing/2014/main" id="{4B5E307E-9202-4998-B74A-0E54CA5FFBBE}"/>
                </a:ext>
              </a:extLst>
            </p:cNvPr>
            <p:cNvSpPr/>
            <p:nvPr/>
          </p:nvSpPr>
          <p:spPr>
            <a:xfrm>
              <a:off x="9375326" y="3985722"/>
              <a:ext cx="101651" cy="362857"/>
            </a:xfrm>
            <a:custGeom>
              <a:avLst/>
              <a:gdLst>
                <a:gd name="connsiteX0" fmla="*/ 0 w 101651"/>
                <a:gd name="connsiteY0" fmla="*/ 362857 h 362857"/>
                <a:gd name="connsiteX1" fmla="*/ 10886 w 101651"/>
                <a:gd name="connsiteY1" fmla="*/ 337457 h 362857"/>
                <a:gd name="connsiteX2" fmla="*/ 79828 w 101651"/>
                <a:gd name="connsiteY2" fmla="*/ 239486 h 362857"/>
                <a:gd name="connsiteX3" fmla="*/ 36286 w 101651"/>
                <a:gd name="connsiteY3" fmla="*/ 163286 h 362857"/>
                <a:gd name="connsiteX4" fmla="*/ 25400 w 101651"/>
                <a:gd name="connsiteY4" fmla="*/ 130629 h 362857"/>
                <a:gd name="connsiteX5" fmla="*/ 65314 w 101651"/>
                <a:gd name="connsiteY5" fmla="*/ 83457 h 362857"/>
                <a:gd name="connsiteX6" fmla="*/ 76200 w 101651"/>
                <a:gd name="connsiteY6" fmla="*/ 72572 h 362857"/>
                <a:gd name="connsiteX7" fmla="*/ 97971 w 101651"/>
                <a:gd name="connsiteY7" fmla="*/ 18143 h 362857"/>
                <a:gd name="connsiteX8" fmla="*/ 101600 w 101651"/>
                <a:gd name="connsiteY8" fmla="*/ 0 h 36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651" h="362857">
                  <a:moveTo>
                    <a:pt x="0" y="362857"/>
                  </a:moveTo>
                  <a:cubicBezTo>
                    <a:pt x="3629" y="354390"/>
                    <a:pt x="5882" y="345191"/>
                    <a:pt x="10886" y="337457"/>
                  </a:cubicBezTo>
                  <a:cubicBezTo>
                    <a:pt x="32579" y="303931"/>
                    <a:pt x="74065" y="279000"/>
                    <a:pt x="79828" y="239486"/>
                  </a:cubicBezTo>
                  <a:cubicBezTo>
                    <a:pt x="84050" y="210538"/>
                    <a:pt x="45537" y="191039"/>
                    <a:pt x="36286" y="163286"/>
                  </a:cubicBezTo>
                  <a:lnTo>
                    <a:pt x="25400" y="130629"/>
                  </a:lnTo>
                  <a:cubicBezTo>
                    <a:pt x="38705" y="114905"/>
                    <a:pt x="51750" y="98958"/>
                    <a:pt x="65314" y="83457"/>
                  </a:cubicBezTo>
                  <a:cubicBezTo>
                    <a:pt x="68693" y="79595"/>
                    <a:pt x="73905" y="77162"/>
                    <a:pt x="76200" y="72572"/>
                  </a:cubicBezTo>
                  <a:cubicBezTo>
                    <a:pt x="84939" y="55094"/>
                    <a:pt x="90889" y="36355"/>
                    <a:pt x="97971" y="18143"/>
                  </a:cubicBezTo>
                  <a:cubicBezTo>
                    <a:pt x="102365" y="6844"/>
                    <a:pt x="101600" y="9892"/>
                    <a:pt x="1016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5C5EDF5C-E2AA-4C5B-A9C6-276192BC3FBF}"/>
              </a:ext>
            </a:extLst>
          </p:cNvPr>
          <p:cNvSpPr txBox="1"/>
          <p:nvPr/>
        </p:nvSpPr>
        <p:spPr>
          <a:xfrm>
            <a:off x="1431289" y="1323060"/>
            <a:ext cx="1796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4CD84A3-6DCA-4E6D-92A9-731654BFD105}"/>
              </a:ext>
            </a:extLst>
          </p:cNvPr>
          <p:cNvSpPr txBox="1"/>
          <p:nvPr/>
        </p:nvSpPr>
        <p:spPr>
          <a:xfrm>
            <a:off x="9146777" y="1361807"/>
            <a:ext cx="15181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</a:rPr>
              <a:t>Product</a:t>
            </a:r>
          </a:p>
        </p:txBody>
      </p: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00837FD8-213F-4626-9070-4B50FE61609F}"/>
              </a:ext>
            </a:extLst>
          </p:cNvPr>
          <p:cNvCxnSpPr>
            <a:cxnSpLocks/>
          </p:cNvCxnSpPr>
          <p:nvPr/>
        </p:nvCxnSpPr>
        <p:spPr>
          <a:xfrm>
            <a:off x="3196655" y="1659508"/>
            <a:ext cx="157433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0" name="그림 109">
            <a:extLst>
              <a:ext uri="{FF2B5EF4-FFF2-40B4-BE49-F238E27FC236}">
                <a16:creationId xmlns:a16="http://schemas.microsoft.com/office/drawing/2014/main" id="{8D84E8CB-28D3-4299-A365-A5F13F59B77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5157921" y="1287354"/>
            <a:ext cx="1633745" cy="995829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985617FC-D11B-46F9-A4CD-BE3BEA2E1AF3}"/>
              </a:ext>
            </a:extLst>
          </p:cNvPr>
          <p:cNvSpPr txBox="1"/>
          <p:nvPr/>
        </p:nvSpPr>
        <p:spPr>
          <a:xfrm>
            <a:off x="1860020" y="6158866"/>
            <a:ext cx="2016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out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7FA3699-F153-4090-AE5D-F93A7D5A95F9}"/>
              </a:ext>
            </a:extLst>
          </p:cNvPr>
          <p:cNvSpPr txBox="1"/>
          <p:nvPr/>
        </p:nvSpPr>
        <p:spPr>
          <a:xfrm>
            <a:off x="8396875" y="6158866"/>
            <a:ext cx="1754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in</a:t>
            </a:r>
          </a:p>
        </p:txBody>
      </p:sp>
      <p:cxnSp>
        <p:nvCxnSpPr>
          <p:cNvPr id="156" name="직선 연결선 155">
            <a:extLst>
              <a:ext uri="{FF2B5EF4-FFF2-40B4-BE49-F238E27FC236}">
                <a16:creationId xmlns:a16="http://schemas.microsoft.com/office/drawing/2014/main" id="{C072980F-1DB0-4447-8C55-4B9C5E89D638}"/>
              </a:ext>
            </a:extLst>
          </p:cNvPr>
          <p:cNvCxnSpPr/>
          <p:nvPr/>
        </p:nvCxnSpPr>
        <p:spPr>
          <a:xfrm>
            <a:off x="8281090" y="2605510"/>
            <a:ext cx="1692000" cy="0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8655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698885F2-EE9E-4E64-AFD5-F4B60AFDCA0C}"/>
              </a:ext>
            </a:extLst>
          </p:cNvPr>
          <p:cNvSpPr txBox="1"/>
          <p:nvPr/>
        </p:nvSpPr>
        <p:spPr>
          <a:xfrm>
            <a:off x="75133" y="275388"/>
            <a:ext cx="12138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Conventional strategies for overcoming thermodynamic barrier in bioproduction</a:t>
            </a:r>
            <a:endParaRPr lang="en-US" sz="2800" b="1" dirty="0"/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A563DB9-8648-4358-B203-C93BA94EBAD1}"/>
              </a:ext>
            </a:extLst>
          </p:cNvPr>
          <p:cNvGrpSpPr/>
          <p:nvPr/>
        </p:nvGrpSpPr>
        <p:grpSpPr>
          <a:xfrm>
            <a:off x="75133" y="1565218"/>
            <a:ext cx="8100038" cy="4472357"/>
            <a:chOff x="75133" y="1220046"/>
            <a:chExt cx="9505544" cy="5248395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CEE5B0-2222-431D-A11E-713117382792}"/>
                </a:ext>
              </a:extLst>
            </p:cNvPr>
            <p:cNvSpPr txBox="1"/>
            <p:nvPr/>
          </p:nvSpPr>
          <p:spPr>
            <a:xfrm>
              <a:off x="6491785" y="4901135"/>
              <a:ext cx="3088892" cy="1426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itchFamily="34" charset="0"/>
                <a:buChar char="•"/>
              </a:pPr>
              <a:r>
                <a:rPr lang="en-US" altLang="ko-KR" sz="1600" b="1" dirty="0">
                  <a:solidFill>
                    <a:srgbClr val="FF0000"/>
                  </a:solidFill>
                  <a:ea typeface="Ebrima" pitchFamily="2" charset="0"/>
                  <a:cs typeface="Ebrima" pitchFamily="2" charset="0"/>
                </a:rPr>
                <a:t>Additional cost </a:t>
              </a:r>
              <a:r>
                <a:rPr lang="en-US" altLang="ko-KR" sz="1100" dirty="0">
                  <a:solidFill>
                    <a:srgbClr val="FF0000"/>
                  </a:solidFill>
                  <a:ea typeface="Ebrima" pitchFamily="2" charset="0"/>
                  <a:cs typeface="Ebrima" pitchFamily="2" charset="0"/>
                </a:rPr>
                <a:t>for electron acceptor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altLang="ko-KR" sz="1600" b="1" dirty="0">
                  <a:solidFill>
                    <a:srgbClr val="0033CC"/>
                  </a:solidFill>
                  <a:ea typeface="Ebrima" pitchFamily="2" charset="0"/>
                  <a:cs typeface="Ebrima" pitchFamily="2" charset="0"/>
                </a:rPr>
                <a:t>Byproducts</a:t>
              </a:r>
              <a:r>
                <a:rPr lang="en-US" altLang="ko-KR" sz="1100" dirty="0">
                  <a:solidFill>
                    <a:srgbClr val="0033CC"/>
                  </a:solidFill>
                  <a:ea typeface="Ebrima" pitchFamily="2" charset="0"/>
                  <a:cs typeface="Ebrima" pitchFamily="2" charset="0"/>
                </a:rPr>
                <a:t> formation (nitrite, succinate)</a:t>
              </a:r>
            </a:p>
            <a:p>
              <a:pPr marL="457200" indent="-457200">
                <a:buFont typeface="Arial" pitchFamily="34" charset="0"/>
                <a:buChar char="•"/>
              </a:pPr>
              <a:r>
                <a:rPr lang="en-US" altLang="ko-KR" sz="1600" b="1" dirty="0">
                  <a:solidFill>
                    <a:schemeClr val="accent6">
                      <a:lumMod val="75000"/>
                    </a:schemeClr>
                  </a:solidFill>
                  <a:ea typeface="Ebrima" pitchFamily="2" charset="0"/>
                  <a:cs typeface="Ebrima" pitchFamily="2" charset="0"/>
                </a:rPr>
                <a:t>Un-controllable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4432D48-A5A0-4F16-8884-299A4EB60D74}"/>
                </a:ext>
              </a:extLst>
            </p:cNvPr>
            <p:cNvSpPr txBox="1"/>
            <p:nvPr/>
          </p:nvSpPr>
          <p:spPr>
            <a:xfrm>
              <a:off x="6496245" y="1389585"/>
              <a:ext cx="2967338" cy="39729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ea typeface="Ebrima" pitchFamily="2" charset="0"/>
                  <a:cs typeface="Ebrima" pitchFamily="2" charset="0"/>
                </a:rPr>
                <a:t>Chemical addition</a:t>
              </a:r>
              <a:endParaRPr lang="ko-KR" altLang="en-US" sz="1600" dirty="0">
                <a:cs typeface="Ebrima" pitchFamily="2" charset="0"/>
              </a:endParaRPr>
            </a:p>
          </p:txBody>
        </p: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9913197E-D490-49E1-9FC1-8E6E50D719BB}"/>
                </a:ext>
              </a:extLst>
            </p:cNvPr>
            <p:cNvGrpSpPr/>
            <p:nvPr/>
          </p:nvGrpSpPr>
          <p:grpSpPr>
            <a:xfrm>
              <a:off x="75133" y="1220046"/>
              <a:ext cx="9217071" cy="5248395"/>
              <a:chOff x="75133" y="1220046"/>
              <a:chExt cx="9217071" cy="5248395"/>
            </a:xfrm>
          </p:grpSpPr>
          <p:pic>
            <p:nvPicPr>
              <p:cNvPr id="4" name="Picture 2">
                <a:extLst>
                  <a:ext uri="{FF2B5EF4-FFF2-40B4-BE49-F238E27FC236}">
                    <a16:creationId xmlns:a16="http://schemas.microsoft.com/office/drawing/2014/main" id="{EF14150B-BBC7-4B37-80A5-F663AE4E893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7142" y="2020814"/>
                <a:ext cx="2880320" cy="2592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8B9966D-38A3-4342-846F-199D148DBFEA}"/>
                  </a:ext>
                </a:extLst>
              </p:cNvPr>
              <p:cNvSpPr txBox="1"/>
              <p:nvPr/>
            </p:nvSpPr>
            <p:spPr>
              <a:xfrm>
                <a:off x="75133" y="4901135"/>
                <a:ext cx="2952330" cy="9751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itchFamily="34" charset="0"/>
                  <a:buChar char="•"/>
                </a:pPr>
                <a:r>
                  <a:rPr lang="en-US" altLang="ko-KR" sz="1100" dirty="0">
                    <a:solidFill>
                      <a:srgbClr val="FF0000"/>
                    </a:solidFill>
                    <a:ea typeface="Ebrima" pitchFamily="2" charset="0"/>
                    <a:cs typeface="Ebrima" pitchFamily="2" charset="0"/>
                  </a:rPr>
                  <a:t>Requirement of </a:t>
                </a:r>
                <a:r>
                  <a:rPr lang="en-US" altLang="ko-KR" sz="1600" b="1" dirty="0">
                    <a:solidFill>
                      <a:srgbClr val="FF0000"/>
                    </a:solidFill>
                    <a:ea typeface="Ebrima" pitchFamily="2" charset="0"/>
                    <a:cs typeface="Ebrima" pitchFamily="2" charset="0"/>
                  </a:rPr>
                  <a:t>aeration cost</a:t>
                </a:r>
              </a:p>
              <a:p>
                <a:pPr marL="457200" indent="-457200">
                  <a:buFont typeface="Arial" pitchFamily="34" charset="0"/>
                  <a:buChar char="•"/>
                </a:pPr>
                <a:r>
                  <a:rPr lang="en-US" altLang="ko-KR" sz="1600" b="1" dirty="0">
                    <a:solidFill>
                      <a:schemeClr val="accent6">
                        <a:lumMod val="75000"/>
                      </a:schemeClr>
                    </a:solidFill>
                    <a:ea typeface="Ebrima" pitchFamily="2" charset="0"/>
                    <a:cs typeface="Ebrima" pitchFamily="2" charset="0"/>
                  </a:rPr>
                  <a:t>Un-controllable</a:t>
                </a:r>
              </a:p>
            </p:txBody>
          </p:sp>
          <p:cxnSp>
            <p:nvCxnSpPr>
              <p:cNvPr id="7" name="직선 연결선 6">
                <a:extLst>
                  <a:ext uri="{FF2B5EF4-FFF2-40B4-BE49-F238E27FC236}">
                    <a16:creationId xmlns:a16="http://schemas.microsoft.com/office/drawing/2014/main" id="{6C338A6D-4A62-4834-A5DE-859631D08455}"/>
                  </a:ext>
                </a:extLst>
              </p:cNvPr>
              <p:cNvCxnSpPr/>
              <p:nvPr/>
            </p:nvCxnSpPr>
            <p:spPr>
              <a:xfrm>
                <a:off x="3301179" y="1220046"/>
                <a:ext cx="0" cy="4937605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" name="Picture 2" descr="A graphic shows glucose undergoing glycolysis to become two pyruvate molecules, which then undergo fermentation to become two lactate molecules. During glycolysis, two NAD+ are converted into two high-energy NADH molecules, but during fermentation, these two NADH molecules are reoxidized to become two NAD+ again. NAD+ can then be used in glycolysis.">
                <a:extLst>
                  <a:ext uri="{FF2B5EF4-FFF2-40B4-BE49-F238E27FC236}">
                    <a16:creationId xmlns:a16="http://schemas.microsoft.com/office/drawing/2014/main" id="{765A4676-F9C5-4BBB-B76E-B7390E608E2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60650" y="2319256"/>
                <a:ext cx="2815323" cy="157376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F99101E-D482-4B0C-919E-9A14D513D4FF}"/>
                  </a:ext>
                </a:extLst>
              </p:cNvPr>
              <p:cNvSpPr txBox="1"/>
              <p:nvPr/>
            </p:nvSpPr>
            <p:spPr>
              <a:xfrm>
                <a:off x="3575159" y="4901135"/>
                <a:ext cx="3088892" cy="5959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itchFamily="34" charset="0"/>
                  <a:buChar char="•"/>
                </a:pPr>
                <a:r>
                  <a:rPr lang="en-US" altLang="ko-KR" sz="1600" b="1" dirty="0">
                    <a:solidFill>
                      <a:srgbClr val="0033CC"/>
                    </a:solidFill>
                    <a:ea typeface="Ebrima" pitchFamily="2" charset="0"/>
                    <a:cs typeface="Ebrima" pitchFamily="2" charset="0"/>
                  </a:rPr>
                  <a:t>Byproducts</a:t>
                </a:r>
                <a:r>
                  <a:rPr lang="en-US" altLang="ko-KR" sz="1100" dirty="0">
                    <a:solidFill>
                      <a:srgbClr val="0033CC"/>
                    </a:solidFill>
                    <a:ea typeface="Ebrima" pitchFamily="2" charset="0"/>
                    <a:cs typeface="Ebrima" pitchFamily="2" charset="0"/>
                  </a:rPr>
                  <a:t> formation (acids/alcohol…)</a:t>
                </a:r>
              </a:p>
            </p:txBody>
          </p:sp>
          <p:pic>
            <p:nvPicPr>
              <p:cNvPr id="11" name="Picture 2">
                <a:extLst>
                  <a:ext uri="{FF2B5EF4-FFF2-40B4-BE49-F238E27FC236}">
                    <a16:creationId xmlns:a16="http://schemas.microsoft.com/office/drawing/2014/main" id="{AA1E2F19-C745-4CCB-8F56-14277450BA1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009" t="3813" r="869" b="2177"/>
              <a:stretch/>
            </p:blipFill>
            <p:spPr bwMode="auto">
              <a:xfrm>
                <a:off x="6970688" y="2092822"/>
                <a:ext cx="2215978" cy="26786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1E272F8-FFFD-40B3-A40F-02D21E5B61AA}"/>
                  </a:ext>
                </a:extLst>
              </p:cNvPr>
              <p:cNvSpPr txBox="1"/>
              <p:nvPr/>
            </p:nvSpPr>
            <p:spPr>
              <a:xfrm>
                <a:off x="132131" y="1389585"/>
                <a:ext cx="2967338" cy="397299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600" dirty="0">
                    <a:ea typeface="Ebrima" pitchFamily="2" charset="0"/>
                    <a:cs typeface="Ebrima" pitchFamily="2" charset="0"/>
                  </a:rPr>
                  <a:t>Aeration</a:t>
                </a:r>
                <a:endParaRPr lang="ko-KR" altLang="en-US" sz="1600" dirty="0">
                  <a:cs typeface="Ebrima" pitchFamily="2" charset="0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A477CC5-251D-4DD9-8CF8-D8D650E9BA41}"/>
                  </a:ext>
                </a:extLst>
              </p:cNvPr>
              <p:cNvSpPr txBox="1"/>
              <p:nvPr/>
            </p:nvSpPr>
            <p:spPr>
              <a:xfrm>
                <a:off x="3559337" y="1389585"/>
                <a:ext cx="3392746" cy="397299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600" dirty="0">
                    <a:ea typeface="Ebrima" pitchFamily="2" charset="0"/>
                    <a:cs typeface="Ebrima" pitchFamily="2" charset="0"/>
                  </a:rPr>
                  <a:t>Co-production</a:t>
                </a:r>
                <a:endParaRPr lang="ko-KR" altLang="en-US" sz="1600" dirty="0">
                  <a:cs typeface="Ebrima" pitchFamily="2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B235F03-21A4-42F8-BED4-44279271AC6B}"/>
                  </a:ext>
                </a:extLst>
              </p:cNvPr>
              <p:cNvSpPr txBox="1"/>
              <p:nvPr/>
            </p:nvSpPr>
            <p:spPr>
              <a:xfrm>
                <a:off x="8568117" y="6247394"/>
                <a:ext cx="724087" cy="2167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600" dirty="0" err="1">
                    <a:cs typeface="Times New Roman" pitchFamily="18" charset="0"/>
                  </a:rPr>
                  <a:t>Kracke</a:t>
                </a:r>
                <a:r>
                  <a:rPr lang="en-US" altLang="ko-KR" sz="600" dirty="0">
                    <a:cs typeface="Times New Roman" pitchFamily="18" charset="0"/>
                  </a:rPr>
                  <a:t>, 2015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FCC476C-1DEA-40D6-9778-24D4E25B84AD}"/>
                  </a:ext>
                </a:extLst>
              </p:cNvPr>
              <p:cNvSpPr txBox="1"/>
              <p:nvPr/>
            </p:nvSpPr>
            <p:spPr>
              <a:xfrm>
                <a:off x="2147702" y="6251732"/>
                <a:ext cx="1040654" cy="2167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600" dirty="0">
                    <a:cs typeface="Times New Roman" pitchFamily="18" charset="0"/>
                  </a:rPr>
                  <a:t>Chen and </a:t>
                </a:r>
                <a:r>
                  <a:rPr lang="en-US" altLang="ko-KR" sz="600" dirty="0" err="1">
                    <a:cs typeface="Times New Roman" pitchFamily="18" charset="0"/>
                  </a:rPr>
                  <a:t>Strous</a:t>
                </a:r>
                <a:r>
                  <a:rPr lang="en-US" altLang="ko-KR" sz="600" dirty="0">
                    <a:cs typeface="Times New Roman" pitchFamily="18" charset="0"/>
                  </a:rPr>
                  <a:t>, 2013</a:t>
                </a:r>
              </a:p>
            </p:txBody>
          </p:sp>
          <p:cxnSp>
            <p:nvCxnSpPr>
              <p:cNvPr id="8" name="직선 연결선 7">
                <a:extLst>
                  <a:ext uri="{FF2B5EF4-FFF2-40B4-BE49-F238E27FC236}">
                    <a16:creationId xmlns:a16="http://schemas.microsoft.com/office/drawing/2014/main" id="{07722756-A8F0-47EE-9624-CECCF14B2ADD}"/>
                  </a:ext>
                </a:extLst>
              </p:cNvPr>
              <p:cNvCxnSpPr/>
              <p:nvPr/>
            </p:nvCxnSpPr>
            <p:spPr>
              <a:xfrm>
                <a:off x="6476693" y="1220046"/>
                <a:ext cx="0" cy="4937605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C692DDBA-1925-4065-A9EB-2004C2B1DE50}"/>
              </a:ext>
            </a:extLst>
          </p:cNvPr>
          <p:cNvGrpSpPr/>
          <p:nvPr/>
        </p:nvGrpSpPr>
        <p:grpSpPr>
          <a:xfrm>
            <a:off x="8113410" y="2264212"/>
            <a:ext cx="4350667" cy="3048641"/>
            <a:chOff x="8689555" y="1300728"/>
            <a:chExt cx="4820634" cy="3377961"/>
          </a:xfrm>
        </p:grpSpPr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ABD899B2-F174-46DD-AC3E-3A7822D4C827}"/>
                </a:ext>
              </a:extLst>
            </p:cNvPr>
            <p:cNvSpPr/>
            <p:nvPr/>
          </p:nvSpPr>
          <p:spPr>
            <a:xfrm>
              <a:off x="10583841" y="1792416"/>
              <a:ext cx="1476028" cy="1408936"/>
            </a:xfrm>
            <a:prstGeom prst="ellipse">
              <a:avLst/>
            </a:prstGeom>
            <a:solidFill>
              <a:srgbClr val="33CC33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ACB5F1D-3E12-4DE1-8A38-1A26686DDAAE}"/>
                </a:ext>
              </a:extLst>
            </p:cNvPr>
            <p:cNvSpPr txBox="1"/>
            <p:nvPr/>
          </p:nvSpPr>
          <p:spPr>
            <a:xfrm>
              <a:off x="8689555" y="1372737"/>
              <a:ext cx="1764022" cy="57973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Cheap</a:t>
              </a:r>
              <a:endParaRPr lang="ko-KR" altLang="en-US" sz="2800" b="1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F46D4CED-12A0-47BF-BD86-072EBCB883DD}"/>
                </a:ext>
              </a:extLst>
            </p:cNvPr>
            <p:cNvSpPr/>
            <p:nvPr/>
          </p:nvSpPr>
          <p:spPr>
            <a:xfrm>
              <a:off x="10000884" y="2675932"/>
              <a:ext cx="1476028" cy="1408936"/>
            </a:xfrm>
            <a:prstGeom prst="ellipse">
              <a:avLst/>
            </a:prstGeom>
            <a:solidFill>
              <a:srgbClr val="0000CC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4D92E6E-2EFC-4E54-AF4B-9A94F9CEEFBA}"/>
                </a:ext>
              </a:extLst>
            </p:cNvPr>
            <p:cNvSpPr txBox="1"/>
            <p:nvPr/>
          </p:nvSpPr>
          <p:spPr>
            <a:xfrm>
              <a:off x="9344157" y="4098950"/>
              <a:ext cx="3270056" cy="57973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0000CC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No byproducts</a:t>
              </a:r>
              <a:endParaRPr lang="ko-KR" altLang="en-US" sz="2800" b="1" dirty="0">
                <a:solidFill>
                  <a:srgbClr val="0000CC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5816848E-CC00-46F6-8EC7-75CCA90104AC}"/>
                </a:ext>
              </a:extLst>
            </p:cNvPr>
            <p:cNvSpPr/>
            <p:nvPr/>
          </p:nvSpPr>
          <p:spPr>
            <a:xfrm>
              <a:off x="9497693" y="1792416"/>
              <a:ext cx="1476028" cy="1408936"/>
            </a:xfrm>
            <a:prstGeom prst="ellipse">
              <a:avLst/>
            </a:prstGeom>
            <a:solidFill>
              <a:srgbClr val="FF000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ED150B6-55C6-4643-A060-7CF94A12B36B}"/>
                </a:ext>
              </a:extLst>
            </p:cNvPr>
            <p:cNvSpPr txBox="1"/>
            <p:nvPr/>
          </p:nvSpPr>
          <p:spPr>
            <a:xfrm>
              <a:off x="10715099" y="1300728"/>
              <a:ext cx="2795090" cy="57973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rgbClr val="33CC33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Controllable</a:t>
              </a:r>
              <a:endParaRPr lang="ko-KR" altLang="en-US" sz="2800" b="1" dirty="0">
                <a:solidFill>
                  <a:srgbClr val="33CC33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D3E2E3D-8BE2-4735-A2D2-6A80A89AEE8D}"/>
              </a:ext>
            </a:extLst>
          </p:cNvPr>
          <p:cNvSpPr/>
          <p:nvPr/>
        </p:nvSpPr>
        <p:spPr>
          <a:xfrm>
            <a:off x="75133" y="1390217"/>
            <a:ext cx="8038277" cy="49650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720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CE6932FD-C008-4E07-88E2-B3C2E457BB0A}"/>
              </a:ext>
            </a:extLst>
          </p:cNvPr>
          <p:cNvCxnSpPr>
            <a:cxnSpLocks/>
          </p:cNvCxnSpPr>
          <p:nvPr/>
        </p:nvCxnSpPr>
        <p:spPr>
          <a:xfrm flipV="1">
            <a:off x="5788915" y="922975"/>
            <a:ext cx="0" cy="1399240"/>
          </a:xfrm>
          <a:prstGeom prst="line">
            <a:avLst/>
          </a:prstGeom>
          <a:ln w="762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63A09907-E6B2-43D9-AA52-E6F2CAAC7F85}"/>
              </a:ext>
            </a:extLst>
          </p:cNvPr>
          <p:cNvSpPr/>
          <p:nvPr/>
        </p:nvSpPr>
        <p:spPr>
          <a:xfrm>
            <a:off x="5035782" y="1329474"/>
            <a:ext cx="1506265" cy="53908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25400" dist="63500" sx="104000" sy="104000" algn="l" rotWithShape="0">
              <a:srgbClr val="FFFF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1F4B23B9-C1BF-409E-84F0-D35D2BFFC2DF}"/>
              </a:ext>
            </a:extLst>
          </p:cNvPr>
          <p:cNvGrpSpPr/>
          <p:nvPr/>
        </p:nvGrpSpPr>
        <p:grpSpPr>
          <a:xfrm rot="12059441">
            <a:off x="6971775" y="5810926"/>
            <a:ext cx="149770" cy="599526"/>
            <a:chOff x="4160912" y="1670030"/>
            <a:chExt cx="360040" cy="1441220"/>
          </a:xfrm>
        </p:grpSpPr>
        <p:sp>
          <p:nvSpPr>
            <p:cNvPr id="19" name="모서리가 둥근 직사각형 40">
              <a:extLst>
                <a:ext uri="{FF2B5EF4-FFF2-40B4-BE49-F238E27FC236}">
                  <a16:creationId xmlns:a16="http://schemas.microsoft.com/office/drawing/2014/main" id="{650D99A3-7C06-4A93-9C89-4E42962D7ADD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자유형 41">
              <a:extLst>
                <a:ext uri="{FF2B5EF4-FFF2-40B4-BE49-F238E27FC236}">
                  <a16:creationId xmlns:a16="http://schemas.microsoft.com/office/drawing/2014/main" id="{C19FC7AF-0EFD-461A-B94C-D9F1DC5BC843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D90EFA7-6846-4C55-ABCE-D6EA34E25B95}"/>
              </a:ext>
            </a:extLst>
          </p:cNvPr>
          <p:cNvGrpSpPr/>
          <p:nvPr/>
        </p:nvGrpSpPr>
        <p:grpSpPr>
          <a:xfrm rot="16200000">
            <a:off x="6863270" y="5213020"/>
            <a:ext cx="149770" cy="599526"/>
            <a:chOff x="4160912" y="1670030"/>
            <a:chExt cx="360040" cy="1441220"/>
          </a:xfrm>
        </p:grpSpPr>
        <p:sp>
          <p:nvSpPr>
            <p:cNvPr id="36" name="모서리가 둥근 직사각형 40">
              <a:extLst>
                <a:ext uri="{FF2B5EF4-FFF2-40B4-BE49-F238E27FC236}">
                  <a16:creationId xmlns:a16="http://schemas.microsoft.com/office/drawing/2014/main" id="{EB47144A-C7FF-48AD-B112-23E3BE455459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자유형 41">
              <a:extLst>
                <a:ext uri="{FF2B5EF4-FFF2-40B4-BE49-F238E27FC236}">
                  <a16:creationId xmlns:a16="http://schemas.microsoft.com/office/drawing/2014/main" id="{24BC8A79-41F3-4D1A-80EA-3C8E95E6F214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7A11231F-BBD0-4E22-BF20-478C5907B440}"/>
              </a:ext>
            </a:extLst>
          </p:cNvPr>
          <p:cNvGrpSpPr/>
          <p:nvPr/>
        </p:nvGrpSpPr>
        <p:grpSpPr>
          <a:xfrm rot="2182229">
            <a:off x="7084222" y="3888922"/>
            <a:ext cx="149770" cy="599526"/>
            <a:chOff x="4160912" y="1670030"/>
            <a:chExt cx="360040" cy="1441220"/>
          </a:xfrm>
        </p:grpSpPr>
        <p:sp>
          <p:nvSpPr>
            <p:cNvPr id="42" name="모서리가 둥근 직사각형 40">
              <a:extLst>
                <a:ext uri="{FF2B5EF4-FFF2-40B4-BE49-F238E27FC236}">
                  <a16:creationId xmlns:a16="http://schemas.microsoft.com/office/drawing/2014/main" id="{7B2239D5-E596-4EF7-B48C-665327A8AAF7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자유형 41">
              <a:extLst>
                <a:ext uri="{FF2B5EF4-FFF2-40B4-BE49-F238E27FC236}">
                  <a16:creationId xmlns:a16="http://schemas.microsoft.com/office/drawing/2014/main" id="{4E9EE5B9-7F75-4B1F-85A3-2C1C41FA7BBF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8604331F-B1DC-4AD8-87FB-91A59D211C80}"/>
              </a:ext>
            </a:extLst>
          </p:cNvPr>
          <p:cNvGrpSpPr/>
          <p:nvPr/>
        </p:nvGrpSpPr>
        <p:grpSpPr>
          <a:xfrm rot="19800250">
            <a:off x="7042660" y="2757007"/>
            <a:ext cx="149770" cy="599526"/>
            <a:chOff x="4160912" y="1670030"/>
            <a:chExt cx="360040" cy="1441220"/>
          </a:xfrm>
        </p:grpSpPr>
        <p:sp>
          <p:nvSpPr>
            <p:cNvPr id="48" name="모서리가 둥근 직사각형 40">
              <a:extLst>
                <a:ext uri="{FF2B5EF4-FFF2-40B4-BE49-F238E27FC236}">
                  <a16:creationId xmlns:a16="http://schemas.microsoft.com/office/drawing/2014/main" id="{BC6C061F-4DA9-42A8-B1EF-DA8B0E460FE2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9" name="자유형 41">
              <a:extLst>
                <a:ext uri="{FF2B5EF4-FFF2-40B4-BE49-F238E27FC236}">
                  <a16:creationId xmlns:a16="http://schemas.microsoft.com/office/drawing/2014/main" id="{1CA6F8DE-DF52-4825-A503-146BD1DAB379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88E28840-1679-4BF6-8371-E93E056B5F62}"/>
              </a:ext>
            </a:extLst>
          </p:cNvPr>
          <p:cNvGrpSpPr/>
          <p:nvPr/>
        </p:nvGrpSpPr>
        <p:grpSpPr>
          <a:xfrm rot="16200000">
            <a:off x="6984906" y="2066262"/>
            <a:ext cx="149770" cy="599526"/>
            <a:chOff x="4160912" y="1670030"/>
            <a:chExt cx="360040" cy="1441220"/>
          </a:xfrm>
        </p:grpSpPr>
        <p:sp>
          <p:nvSpPr>
            <p:cNvPr id="54" name="모서리가 둥근 직사각형 40">
              <a:extLst>
                <a:ext uri="{FF2B5EF4-FFF2-40B4-BE49-F238E27FC236}">
                  <a16:creationId xmlns:a16="http://schemas.microsoft.com/office/drawing/2014/main" id="{C4704156-1C94-40D4-B34F-BA0D56AA1AE4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5" name="자유형 41">
              <a:extLst>
                <a:ext uri="{FF2B5EF4-FFF2-40B4-BE49-F238E27FC236}">
                  <a16:creationId xmlns:a16="http://schemas.microsoft.com/office/drawing/2014/main" id="{6ADBD762-7C0E-4E12-9086-4D3C1C3FF70A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BFF75FC3-2579-47CC-A704-40264D1BED8C}"/>
              </a:ext>
            </a:extLst>
          </p:cNvPr>
          <p:cNvSpPr txBox="1"/>
          <p:nvPr/>
        </p:nvSpPr>
        <p:spPr>
          <a:xfrm>
            <a:off x="196107" y="168730"/>
            <a:ext cx="7508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Electron transfer between microbe and electrode</a:t>
            </a:r>
            <a:endParaRPr lang="en-US" sz="2800" b="1" dirty="0"/>
          </a:p>
        </p:txBody>
      </p:sp>
      <p:pic>
        <p:nvPicPr>
          <p:cNvPr id="3076" name="Picture 4" descr="Frontiers | Progress and Prospects of Bioelectrochemical Systems: Electron  Transfer and Its Applications in the Microbial Metabolism | Bioengineering  and Biotechnology">
            <a:extLst>
              <a:ext uri="{FF2B5EF4-FFF2-40B4-BE49-F238E27FC236}">
                <a16:creationId xmlns:a16="http://schemas.microsoft.com/office/drawing/2014/main" id="{45F271F4-C14C-4DEE-85FC-DA11F31C8B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5" r="46158" b="3883"/>
          <a:stretch/>
        </p:blipFill>
        <p:spPr bwMode="auto">
          <a:xfrm>
            <a:off x="1469191" y="1780640"/>
            <a:ext cx="2929464" cy="451381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4" descr="Frontiers | Progress and Prospects of Bioelectrochemical Systems: Electron  Transfer and Its Applications in the Microbial Metabolism | Bioengineering  and Biotechnology">
            <a:extLst>
              <a:ext uri="{FF2B5EF4-FFF2-40B4-BE49-F238E27FC236}">
                <a16:creationId xmlns:a16="http://schemas.microsoft.com/office/drawing/2014/main" id="{7F4BB001-A35E-40DE-9943-54D2C066D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8" t="3995" b="3883"/>
          <a:stretch/>
        </p:blipFill>
        <p:spPr bwMode="auto">
          <a:xfrm>
            <a:off x="7649735" y="1755772"/>
            <a:ext cx="2929464" cy="451381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3" name="그룹 112">
            <a:extLst>
              <a:ext uri="{FF2B5EF4-FFF2-40B4-BE49-F238E27FC236}">
                <a16:creationId xmlns:a16="http://schemas.microsoft.com/office/drawing/2014/main" id="{84CF3BBA-0AC5-46C1-B22B-2459F48264F1}"/>
              </a:ext>
            </a:extLst>
          </p:cNvPr>
          <p:cNvGrpSpPr/>
          <p:nvPr/>
        </p:nvGrpSpPr>
        <p:grpSpPr>
          <a:xfrm rot="18494623">
            <a:off x="5157302" y="5290068"/>
            <a:ext cx="207452" cy="830422"/>
            <a:chOff x="4160912" y="1670030"/>
            <a:chExt cx="360040" cy="1441220"/>
          </a:xfrm>
        </p:grpSpPr>
        <p:sp>
          <p:nvSpPr>
            <p:cNvPr id="114" name="모서리가 둥근 직사각형 43">
              <a:extLst>
                <a:ext uri="{FF2B5EF4-FFF2-40B4-BE49-F238E27FC236}">
                  <a16:creationId xmlns:a16="http://schemas.microsoft.com/office/drawing/2014/main" id="{13A1D05C-DC4F-4C9F-BCEB-709B7E868E27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5" name="자유형 44">
              <a:extLst>
                <a:ext uri="{FF2B5EF4-FFF2-40B4-BE49-F238E27FC236}">
                  <a16:creationId xmlns:a16="http://schemas.microsoft.com/office/drawing/2014/main" id="{453F1932-899F-41D1-86FE-79E0B6168140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9" name="그룹 118">
            <a:extLst>
              <a:ext uri="{FF2B5EF4-FFF2-40B4-BE49-F238E27FC236}">
                <a16:creationId xmlns:a16="http://schemas.microsoft.com/office/drawing/2014/main" id="{6E0459DC-5A79-413A-8F0D-9E12564EFAC8}"/>
              </a:ext>
            </a:extLst>
          </p:cNvPr>
          <p:cNvGrpSpPr/>
          <p:nvPr/>
        </p:nvGrpSpPr>
        <p:grpSpPr>
          <a:xfrm rot="14894373">
            <a:off x="4870972" y="4406346"/>
            <a:ext cx="207452" cy="830422"/>
            <a:chOff x="4160912" y="1670030"/>
            <a:chExt cx="360040" cy="1441220"/>
          </a:xfrm>
        </p:grpSpPr>
        <p:sp>
          <p:nvSpPr>
            <p:cNvPr id="120" name="모서리가 둥근 직사각형 43">
              <a:extLst>
                <a:ext uri="{FF2B5EF4-FFF2-40B4-BE49-F238E27FC236}">
                  <a16:creationId xmlns:a16="http://schemas.microsoft.com/office/drawing/2014/main" id="{60DB148E-7F16-4C1C-BA66-3E2D7E53E874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1" name="자유형 44">
              <a:extLst>
                <a:ext uri="{FF2B5EF4-FFF2-40B4-BE49-F238E27FC236}">
                  <a16:creationId xmlns:a16="http://schemas.microsoft.com/office/drawing/2014/main" id="{AA7DEA1B-902C-46E3-93E7-35AA55E45456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5" name="그룹 124">
            <a:extLst>
              <a:ext uri="{FF2B5EF4-FFF2-40B4-BE49-F238E27FC236}">
                <a16:creationId xmlns:a16="http://schemas.microsoft.com/office/drawing/2014/main" id="{EDDBBED7-B6E4-419E-8F72-4C0FC8DBFBB7}"/>
              </a:ext>
            </a:extLst>
          </p:cNvPr>
          <p:cNvGrpSpPr/>
          <p:nvPr/>
        </p:nvGrpSpPr>
        <p:grpSpPr>
          <a:xfrm rot="876602">
            <a:off x="4922922" y="3008103"/>
            <a:ext cx="207452" cy="830422"/>
            <a:chOff x="4160912" y="1670030"/>
            <a:chExt cx="360040" cy="1441220"/>
          </a:xfrm>
        </p:grpSpPr>
        <p:sp>
          <p:nvSpPr>
            <p:cNvPr id="126" name="모서리가 둥근 직사각형 43">
              <a:extLst>
                <a:ext uri="{FF2B5EF4-FFF2-40B4-BE49-F238E27FC236}">
                  <a16:creationId xmlns:a16="http://schemas.microsoft.com/office/drawing/2014/main" id="{27C7F51D-B986-471F-991D-C8AE3C7EAA42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7" name="자유형 44">
              <a:extLst>
                <a:ext uri="{FF2B5EF4-FFF2-40B4-BE49-F238E27FC236}">
                  <a16:creationId xmlns:a16="http://schemas.microsoft.com/office/drawing/2014/main" id="{FB89AE35-E0BB-4F68-BAB3-18D86FDE7EBE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1" name="그룹 130">
            <a:extLst>
              <a:ext uri="{FF2B5EF4-FFF2-40B4-BE49-F238E27FC236}">
                <a16:creationId xmlns:a16="http://schemas.microsoft.com/office/drawing/2014/main" id="{6716A282-6B36-477C-9F07-EC07DD797271}"/>
              </a:ext>
            </a:extLst>
          </p:cNvPr>
          <p:cNvGrpSpPr/>
          <p:nvPr/>
        </p:nvGrpSpPr>
        <p:grpSpPr>
          <a:xfrm rot="18494623">
            <a:off x="4988356" y="1409080"/>
            <a:ext cx="207452" cy="830422"/>
            <a:chOff x="4160912" y="1670030"/>
            <a:chExt cx="360040" cy="1441220"/>
          </a:xfrm>
        </p:grpSpPr>
        <p:sp>
          <p:nvSpPr>
            <p:cNvPr id="132" name="모서리가 둥근 직사각형 43">
              <a:extLst>
                <a:ext uri="{FF2B5EF4-FFF2-40B4-BE49-F238E27FC236}">
                  <a16:creationId xmlns:a16="http://schemas.microsoft.com/office/drawing/2014/main" id="{3A3B0703-8CCF-45D8-B921-1C8D3933F356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3" name="자유형 44">
              <a:extLst>
                <a:ext uri="{FF2B5EF4-FFF2-40B4-BE49-F238E27FC236}">
                  <a16:creationId xmlns:a16="http://schemas.microsoft.com/office/drawing/2014/main" id="{BC982D16-F912-42A6-9EA7-3315E79A21EB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7" name="TextBox 136">
            <a:extLst>
              <a:ext uri="{FF2B5EF4-FFF2-40B4-BE49-F238E27FC236}">
                <a16:creationId xmlns:a16="http://schemas.microsoft.com/office/drawing/2014/main" id="{5C7B809B-0C03-41C8-9526-94FE4E50F597}"/>
              </a:ext>
            </a:extLst>
          </p:cNvPr>
          <p:cNvSpPr txBox="1"/>
          <p:nvPr/>
        </p:nvSpPr>
        <p:spPr>
          <a:xfrm>
            <a:off x="1365225" y="1094309"/>
            <a:ext cx="3150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Direct electron transfer</a:t>
            </a:r>
          </a:p>
        </p:txBody>
      </p: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49325326-E3B8-4CA4-BF68-A49A73BBC27E}"/>
              </a:ext>
            </a:extLst>
          </p:cNvPr>
          <p:cNvGrpSpPr/>
          <p:nvPr/>
        </p:nvGrpSpPr>
        <p:grpSpPr>
          <a:xfrm rot="19800250">
            <a:off x="7217445" y="1856856"/>
            <a:ext cx="149770" cy="599526"/>
            <a:chOff x="4160912" y="1670030"/>
            <a:chExt cx="360040" cy="1441220"/>
          </a:xfrm>
        </p:grpSpPr>
        <p:sp>
          <p:nvSpPr>
            <p:cNvPr id="139" name="모서리가 둥근 직사각형 40">
              <a:extLst>
                <a:ext uri="{FF2B5EF4-FFF2-40B4-BE49-F238E27FC236}">
                  <a16:creationId xmlns:a16="http://schemas.microsoft.com/office/drawing/2014/main" id="{CE72DD7F-2832-49C5-B370-204978E28ACD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0" name="자유형 41">
              <a:extLst>
                <a:ext uri="{FF2B5EF4-FFF2-40B4-BE49-F238E27FC236}">
                  <a16:creationId xmlns:a16="http://schemas.microsoft.com/office/drawing/2014/main" id="{B6A03ABE-A5C7-4729-ACF0-652759E1D9E2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1" name="그룹 140">
            <a:extLst>
              <a:ext uri="{FF2B5EF4-FFF2-40B4-BE49-F238E27FC236}">
                <a16:creationId xmlns:a16="http://schemas.microsoft.com/office/drawing/2014/main" id="{40D8D8EB-D8D0-4D52-823A-451BE5F0924C}"/>
              </a:ext>
            </a:extLst>
          </p:cNvPr>
          <p:cNvGrpSpPr/>
          <p:nvPr/>
        </p:nvGrpSpPr>
        <p:grpSpPr>
          <a:xfrm rot="16200000">
            <a:off x="7159691" y="1166111"/>
            <a:ext cx="149770" cy="599526"/>
            <a:chOff x="4160912" y="1670030"/>
            <a:chExt cx="360040" cy="1441220"/>
          </a:xfrm>
        </p:grpSpPr>
        <p:sp>
          <p:nvSpPr>
            <p:cNvPr id="142" name="모서리가 둥근 직사각형 40">
              <a:extLst>
                <a:ext uri="{FF2B5EF4-FFF2-40B4-BE49-F238E27FC236}">
                  <a16:creationId xmlns:a16="http://schemas.microsoft.com/office/drawing/2014/main" id="{06C7F182-545F-440C-A4DA-E932AD724CF5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3" name="자유형 41">
              <a:extLst>
                <a:ext uri="{FF2B5EF4-FFF2-40B4-BE49-F238E27FC236}">
                  <a16:creationId xmlns:a16="http://schemas.microsoft.com/office/drawing/2014/main" id="{D37512DC-ABB7-448F-A034-9DAD698F6052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250752B1-C9A1-4D65-BAFE-6C768833AA03}"/>
              </a:ext>
            </a:extLst>
          </p:cNvPr>
          <p:cNvGrpSpPr/>
          <p:nvPr/>
        </p:nvGrpSpPr>
        <p:grpSpPr>
          <a:xfrm rot="19800250">
            <a:off x="6842679" y="3710704"/>
            <a:ext cx="149770" cy="599526"/>
            <a:chOff x="4160912" y="1670030"/>
            <a:chExt cx="360040" cy="1441220"/>
          </a:xfrm>
        </p:grpSpPr>
        <p:sp>
          <p:nvSpPr>
            <p:cNvPr id="145" name="모서리가 둥근 직사각형 40">
              <a:extLst>
                <a:ext uri="{FF2B5EF4-FFF2-40B4-BE49-F238E27FC236}">
                  <a16:creationId xmlns:a16="http://schemas.microsoft.com/office/drawing/2014/main" id="{FEEFED64-1D86-4915-B59D-73B97838F063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6" name="자유형 41">
              <a:extLst>
                <a:ext uri="{FF2B5EF4-FFF2-40B4-BE49-F238E27FC236}">
                  <a16:creationId xmlns:a16="http://schemas.microsoft.com/office/drawing/2014/main" id="{C9F0941C-515E-45CC-8096-07FECDEE2B2B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7" name="그룹 146">
            <a:extLst>
              <a:ext uri="{FF2B5EF4-FFF2-40B4-BE49-F238E27FC236}">
                <a16:creationId xmlns:a16="http://schemas.microsoft.com/office/drawing/2014/main" id="{E4B49C82-A7D0-4725-BBBB-BFA446E80CC6}"/>
              </a:ext>
            </a:extLst>
          </p:cNvPr>
          <p:cNvGrpSpPr/>
          <p:nvPr/>
        </p:nvGrpSpPr>
        <p:grpSpPr>
          <a:xfrm rot="19800250">
            <a:off x="7143755" y="4971066"/>
            <a:ext cx="149770" cy="599526"/>
            <a:chOff x="4160912" y="1670030"/>
            <a:chExt cx="360040" cy="1441220"/>
          </a:xfrm>
        </p:grpSpPr>
        <p:sp>
          <p:nvSpPr>
            <p:cNvPr id="148" name="모서리가 둥근 직사각형 40">
              <a:extLst>
                <a:ext uri="{FF2B5EF4-FFF2-40B4-BE49-F238E27FC236}">
                  <a16:creationId xmlns:a16="http://schemas.microsoft.com/office/drawing/2014/main" id="{44E790BB-DE75-448A-8DBF-5145D1A6AF35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9" name="자유형 41">
              <a:extLst>
                <a:ext uri="{FF2B5EF4-FFF2-40B4-BE49-F238E27FC236}">
                  <a16:creationId xmlns:a16="http://schemas.microsoft.com/office/drawing/2014/main" id="{94B6E0EB-93E8-403D-8DAC-E3E402491743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0" name="그룹 149">
            <a:extLst>
              <a:ext uri="{FF2B5EF4-FFF2-40B4-BE49-F238E27FC236}">
                <a16:creationId xmlns:a16="http://schemas.microsoft.com/office/drawing/2014/main" id="{86159766-2AB8-4A5F-9A21-EF40A9D7928C}"/>
              </a:ext>
            </a:extLst>
          </p:cNvPr>
          <p:cNvGrpSpPr/>
          <p:nvPr/>
        </p:nvGrpSpPr>
        <p:grpSpPr>
          <a:xfrm rot="19800250">
            <a:off x="6801317" y="6350271"/>
            <a:ext cx="149770" cy="599526"/>
            <a:chOff x="4160912" y="1670030"/>
            <a:chExt cx="360040" cy="1441220"/>
          </a:xfrm>
        </p:grpSpPr>
        <p:sp>
          <p:nvSpPr>
            <p:cNvPr id="151" name="모서리가 둥근 직사각형 40">
              <a:extLst>
                <a:ext uri="{FF2B5EF4-FFF2-40B4-BE49-F238E27FC236}">
                  <a16:creationId xmlns:a16="http://schemas.microsoft.com/office/drawing/2014/main" id="{F0AB779D-F4BE-4FC7-863B-24820A17E8DE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2" name="자유형 41">
              <a:extLst>
                <a:ext uri="{FF2B5EF4-FFF2-40B4-BE49-F238E27FC236}">
                  <a16:creationId xmlns:a16="http://schemas.microsoft.com/office/drawing/2014/main" id="{B04AA4CB-396A-4414-B7A6-9F02F8C28173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3" name="그룹 152">
            <a:extLst>
              <a:ext uri="{FF2B5EF4-FFF2-40B4-BE49-F238E27FC236}">
                <a16:creationId xmlns:a16="http://schemas.microsoft.com/office/drawing/2014/main" id="{18341367-89CB-48BE-B308-8BEFDD33531D}"/>
              </a:ext>
            </a:extLst>
          </p:cNvPr>
          <p:cNvGrpSpPr/>
          <p:nvPr/>
        </p:nvGrpSpPr>
        <p:grpSpPr>
          <a:xfrm rot="19576847">
            <a:off x="4923148" y="5889813"/>
            <a:ext cx="207452" cy="830422"/>
            <a:chOff x="4160912" y="1670030"/>
            <a:chExt cx="360040" cy="1441220"/>
          </a:xfrm>
        </p:grpSpPr>
        <p:sp>
          <p:nvSpPr>
            <p:cNvPr id="154" name="모서리가 둥근 직사각형 43">
              <a:extLst>
                <a:ext uri="{FF2B5EF4-FFF2-40B4-BE49-F238E27FC236}">
                  <a16:creationId xmlns:a16="http://schemas.microsoft.com/office/drawing/2014/main" id="{26CF1163-8E3F-4AD6-BCBE-5FF46986EC7B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5" name="자유형 44">
              <a:extLst>
                <a:ext uri="{FF2B5EF4-FFF2-40B4-BE49-F238E27FC236}">
                  <a16:creationId xmlns:a16="http://schemas.microsoft.com/office/drawing/2014/main" id="{86A938CC-6F15-4950-8E95-74970870D8CC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6" name="그룹 155">
            <a:extLst>
              <a:ext uri="{FF2B5EF4-FFF2-40B4-BE49-F238E27FC236}">
                <a16:creationId xmlns:a16="http://schemas.microsoft.com/office/drawing/2014/main" id="{68729E19-27CD-4448-9ABB-EC1C68FC3F7A}"/>
              </a:ext>
            </a:extLst>
          </p:cNvPr>
          <p:cNvGrpSpPr/>
          <p:nvPr/>
        </p:nvGrpSpPr>
        <p:grpSpPr>
          <a:xfrm rot="7995242">
            <a:off x="4808284" y="3700964"/>
            <a:ext cx="207452" cy="830422"/>
            <a:chOff x="4160912" y="1670030"/>
            <a:chExt cx="360040" cy="1441220"/>
          </a:xfrm>
        </p:grpSpPr>
        <p:sp>
          <p:nvSpPr>
            <p:cNvPr id="157" name="모서리가 둥근 직사각형 43">
              <a:extLst>
                <a:ext uri="{FF2B5EF4-FFF2-40B4-BE49-F238E27FC236}">
                  <a16:creationId xmlns:a16="http://schemas.microsoft.com/office/drawing/2014/main" id="{D1D82B92-1F56-4167-9935-25926D60455E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8" name="자유형 44">
              <a:extLst>
                <a:ext uri="{FF2B5EF4-FFF2-40B4-BE49-F238E27FC236}">
                  <a16:creationId xmlns:a16="http://schemas.microsoft.com/office/drawing/2014/main" id="{DE0DE291-A839-46D8-A622-0B75143C873F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9" name="그룹 158">
            <a:extLst>
              <a:ext uri="{FF2B5EF4-FFF2-40B4-BE49-F238E27FC236}">
                <a16:creationId xmlns:a16="http://schemas.microsoft.com/office/drawing/2014/main" id="{BEFE4B3F-BBFE-4C9A-BE8C-0123A0850C34}"/>
              </a:ext>
            </a:extLst>
          </p:cNvPr>
          <p:cNvGrpSpPr/>
          <p:nvPr/>
        </p:nvGrpSpPr>
        <p:grpSpPr>
          <a:xfrm rot="7556104">
            <a:off x="4937365" y="2074227"/>
            <a:ext cx="207452" cy="830422"/>
            <a:chOff x="4160912" y="1670030"/>
            <a:chExt cx="360040" cy="1441220"/>
          </a:xfrm>
        </p:grpSpPr>
        <p:sp>
          <p:nvSpPr>
            <p:cNvPr id="160" name="모서리가 둥근 직사각형 43">
              <a:extLst>
                <a:ext uri="{FF2B5EF4-FFF2-40B4-BE49-F238E27FC236}">
                  <a16:creationId xmlns:a16="http://schemas.microsoft.com/office/drawing/2014/main" id="{72F891B3-9CE7-427D-AE67-75DB9374FACC}"/>
                </a:ext>
              </a:extLst>
            </p:cNvPr>
            <p:cNvSpPr/>
            <p:nvPr/>
          </p:nvSpPr>
          <p:spPr>
            <a:xfrm>
              <a:off x="4160912" y="1670030"/>
              <a:ext cx="360040" cy="894874"/>
            </a:xfrm>
            <a:prstGeom prst="roundRect">
              <a:avLst>
                <a:gd name="adj" fmla="val 50000"/>
              </a:avLst>
            </a:prstGeom>
            <a:solidFill>
              <a:srgbClr val="0000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1" name="자유형 44">
              <a:extLst>
                <a:ext uri="{FF2B5EF4-FFF2-40B4-BE49-F238E27FC236}">
                  <a16:creationId xmlns:a16="http://schemas.microsoft.com/office/drawing/2014/main" id="{CBEF5D8C-4302-4956-9A8B-8D3F3C244018}"/>
                </a:ext>
              </a:extLst>
            </p:cNvPr>
            <p:cNvSpPr/>
            <p:nvPr/>
          </p:nvSpPr>
          <p:spPr>
            <a:xfrm>
              <a:off x="4296319" y="2532516"/>
              <a:ext cx="89225" cy="578734"/>
            </a:xfrm>
            <a:custGeom>
              <a:avLst/>
              <a:gdLst>
                <a:gd name="connsiteX0" fmla="*/ 86067 w 89225"/>
                <a:gd name="connsiteY0" fmla="*/ 0 h 578734"/>
                <a:gd name="connsiteX1" fmla="*/ 57131 w 89225"/>
                <a:gd name="connsiteY1" fmla="*/ 11574 h 578734"/>
                <a:gd name="connsiteX2" fmla="*/ 10832 w 89225"/>
                <a:gd name="connsiteY2" fmla="*/ 52086 h 578734"/>
                <a:gd name="connsiteX3" fmla="*/ 10832 w 89225"/>
                <a:gd name="connsiteY3" fmla="*/ 144683 h 578734"/>
                <a:gd name="connsiteX4" fmla="*/ 45556 w 89225"/>
                <a:gd name="connsiteY4" fmla="*/ 179407 h 578734"/>
                <a:gd name="connsiteX5" fmla="*/ 62918 w 89225"/>
                <a:gd name="connsiteY5" fmla="*/ 202557 h 578734"/>
                <a:gd name="connsiteX6" fmla="*/ 62918 w 89225"/>
                <a:gd name="connsiteY6" fmla="*/ 312516 h 578734"/>
                <a:gd name="connsiteX7" fmla="*/ 45556 w 89225"/>
                <a:gd name="connsiteY7" fmla="*/ 329878 h 578734"/>
                <a:gd name="connsiteX8" fmla="*/ 33981 w 89225"/>
                <a:gd name="connsiteY8" fmla="*/ 364602 h 578734"/>
                <a:gd name="connsiteX9" fmla="*/ 51343 w 89225"/>
                <a:gd name="connsiteY9" fmla="*/ 410901 h 578734"/>
                <a:gd name="connsiteX10" fmla="*/ 62918 w 89225"/>
                <a:gd name="connsiteY10" fmla="*/ 434050 h 578734"/>
                <a:gd name="connsiteX11" fmla="*/ 80280 w 89225"/>
                <a:gd name="connsiteY11" fmla="*/ 445625 h 578734"/>
                <a:gd name="connsiteX12" fmla="*/ 80280 w 89225"/>
                <a:gd name="connsiteY12" fmla="*/ 549797 h 578734"/>
                <a:gd name="connsiteX13" fmla="*/ 74493 w 89225"/>
                <a:gd name="connsiteY13" fmla="*/ 578734 h 578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9225" h="578734">
                  <a:moveTo>
                    <a:pt x="86067" y="0"/>
                  </a:moveTo>
                  <a:cubicBezTo>
                    <a:pt x="76422" y="3858"/>
                    <a:pt x="66039" y="6229"/>
                    <a:pt x="57131" y="11574"/>
                  </a:cubicBezTo>
                  <a:cubicBezTo>
                    <a:pt x="39468" y="22172"/>
                    <a:pt x="25224" y="37694"/>
                    <a:pt x="10832" y="52086"/>
                  </a:cubicBezTo>
                  <a:cubicBezTo>
                    <a:pt x="-178" y="85117"/>
                    <a:pt x="-6682" y="97145"/>
                    <a:pt x="10832" y="144683"/>
                  </a:cubicBezTo>
                  <a:cubicBezTo>
                    <a:pt x="16491" y="160043"/>
                    <a:pt x="35735" y="166312"/>
                    <a:pt x="45556" y="179407"/>
                  </a:cubicBezTo>
                  <a:lnTo>
                    <a:pt x="62918" y="202557"/>
                  </a:lnTo>
                  <a:cubicBezTo>
                    <a:pt x="76718" y="243959"/>
                    <a:pt x="78039" y="240692"/>
                    <a:pt x="62918" y="312516"/>
                  </a:cubicBezTo>
                  <a:cubicBezTo>
                    <a:pt x="61232" y="320525"/>
                    <a:pt x="51343" y="324091"/>
                    <a:pt x="45556" y="329878"/>
                  </a:cubicBezTo>
                  <a:cubicBezTo>
                    <a:pt x="41698" y="341453"/>
                    <a:pt x="31588" y="352638"/>
                    <a:pt x="33981" y="364602"/>
                  </a:cubicBezTo>
                  <a:cubicBezTo>
                    <a:pt x="42986" y="409621"/>
                    <a:pt x="33003" y="378806"/>
                    <a:pt x="51343" y="410901"/>
                  </a:cubicBezTo>
                  <a:cubicBezTo>
                    <a:pt x="55623" y="418392"/>
                    <a:pt x="57395" y="427422"/>
                    <a:pt x="62918" y="434050"/>
                  </a:cubicBezTo>
                  <a:cubicBezTo>
                    <a:pt x="67371" y="439393"/>
                    <a:pt x="74493" y="441767"/>
                    <a:pt x="80280" y="445625"/>
                  </a:cubicBezTo>
                  <a:cubicBezTo>
                    <a:pt x="94586" y="488546"/>
                    <a:pt x="89569" y="466190"/>
                    <a:pt x="80280" y="549797"/>
                  </a:cubicBezTo>
                  <a:cubicBezTo>
                    <a:pt x="73273" y="612864"/>
                    <a:pt x="74493" y="534466"/>
                    <a:pt x="74493" y="578734"/>
                  </a:cubicBezTo>
                </a:path>
              </a:pathLst>
            </a:custGeom>
            <a:ln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2" name="TextBox 161">
            <a:extLst>
              <a:ext uri="{FF2B5EF4-FFF2-40B4-BE49-F238E27FC236}">
                <a16:creationId xmlns:a16="http://schemas.microsoft.com/office/drawing/2014/main" id="{B492D71D-82EE-45CE-A3C3-049AA6FA568F}"/>
              </a:ext>
            </a:extLst>
          </p:cNvPr>
          <p:cNvSpPr txBox="1"/>
          <p:nvPr/>
        </p:nvSpPr>
        <p:spPr>
          <a:xfrm rot="16200000">
            <a:off x="4671574" y="3567069"/>
            <a:ext cx="2198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Electrode</a:t>
            </a: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C030CE58-D043-4E72-BF19-CCDB15F8BF49}"/>
              </a:ext>
            </a:extLst>
          </p:cNvPr>
          <p:cNvSpPr/>
          <p:nvPr/>
        </p:nvSpPr>
        <p:spPr>
          <a:xfrm>
            <a:off x="6675139" y="1851790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타원 162">
            <a:extLst>
              <a:ext uri="{FF2B5EF4-FFF2-40B4-BE49-F238E27FC236}">
                <a16:creationId xmlns:a16="http://schemas.microsoft.com/office/drawing/2014/main" id="{B053CC02-C9AC-43AA-9BB8-557FC71C9A95}"/>
              </a:ext>
            </a:extLst>
          </p:cNvPr>
          <p:cNvSpPr/>
          <p:nvPr/>
        </p:nvSpPr>
        <p:spPr>
          <a:xfrm>
            <a:off x="6718312" y="179503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" name="타원 163">
            <a:extLst>
              <a:ext uri="{FF2B5EF4-FFF2-40B4-BE49-F238E27FC236}">
                <a16:creationId xmlns:a16="http://schemas.microsoft.com/office/drawing/2014/main" id="{B7622184-61F7-48A0-93DE-EA16ACF96F97}"/>
              </a:ext>
            </a:extLst>
          </p:cNvPr>
          <p:cNvSpPr/>
          <p:nvPr/>
        </p:nvSpPr>
        <p:spPr>
          <a:xfrm>
            <a:off x="6647359" y="1594279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" name="타원 164">
            <a:extLst>
              <a:ext uri="{FF2B5EF4-FFF2-40B4-BE49-F238E27FC236}">
                <a16:creationId xmlns:a16="http://schemas.microsoft.com/office/drawing/2014/main" id="{5360E60A-A087-4EE5-BE6B-811661BB9B9E}"/>
              </a:ext>
            </a:extLst>
          </p:cNvPr>
          <p:cNvSpPr/>
          <p:nvPr/>
        </p:nvSpPr>
        <p:spPr>
          <a:xfrm>
            <a:off x="6658863" y="1490559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타원 165">
            <a:extLst>
              <a:ext uri="{FF2B5EF4-FFF2-40B4-BE49-F238E27FC236}">
                <a16:creationId xmlns:a16="http://schemas.microsoft.com/office/drawing/2014/main" id="{D1774C3F-B2CC-40DF-B56F-8D0FA0EE44B8}"/>
              </a:ext>
            </a:extLst>
          </p:cNvPr>
          <p:cNvSpPr/>
          <p:nvPr/>
        </p:nvSpPr>
        <p:spPr>
          <a:xfrm>
            <a:off x="6722913" y="1844840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타원 166">
            <a:extLst>
              <a:ext uri="{FF2B5EF4-FFF2-40B4-BE49-F238E27FC236}">
                <a16:creationId xmlns:a16="http://schemas.microsoft.com/office/drawing/2014/main" id="{4EE6C848-651E-4FED-A148-145684B788E7}"/>
              </a:ext>
            </a:extLst>
          </p:cNvPr>
          <p:cNvSpPr/>
          <p:nvPr/>
        </p:nvSpPr>
        <p:spPr>
          <a:xfrm>
            <a:off x="6689834" y="2133865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타원 167">
            <a:extLst>
              <a:ext uri="{FF2B5EF4-FFF2-40B4-BE49-F238E27FC236}">
                <a16:creationId xmlns:a16="http://schemas.microsoft.com/office/drawing/2014/main" id="{278D7A76-659A-4E9B-957A-3633AB4DF9F2}"/>
              </a:ext>
            </a:extLst>
          </p:cNvPr>
          <p:cNvSpPr/>
          <p:nvPr/>
        </p:nvSpPr>
        <p:spPr>
          <a:xfrm>
            <a:off x="6902827" y="2108276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타원 168">
            <a:extLst>
              <a:ext uri="{FF2B5EF4-FFF2-40B4-BE49-F238E27FC236}">
                <a16:creationId xmlns:a16="http://schemas.microsoft.com/office/drawing/2014/main" id="{A3B14090-BB4F-421B-AD3C-0DD62CDA5101}"/>
              </a:ext>
            </a:extLst>
          </p:cNvPr>
          <p:cNvSpPr/>
          <p:nvPr/>
        </p:nvSpPr>
        <p:spPr>
          <a:xfrm>
            <a:off x="6650850" y="252811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타원 169">
            <a:extLst>
              <a:ext uri="{FF2B5EF4-FFF2-40B4-BE49-F238E27FC236}">
                <a16:creationId xmlns:a16="http://schemas.microsoft.com/office/drawing/2014/main" id="{8A77CDAF-4D00-42F8-B89C-055607F5C730}"/>
              </a:ext>
            </a:extLst>
          </p:cNvPr>
          <p:cNvSpPr/>
          <p:nvPr/>
        </p:nvSpPr>
        <p:spPr>
          <a:xfrm>
            <a:off x="6767767" y="2640050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1" name="타원 170">
            <a:extLst>
              <a:ext uri="{FF2B5EF4-FFF2-40B4-BE49-F238E27FC236}">
                <a16:creationId xmlns:a16="http://schemas.microsoft.com/office/drawing/2014/main" id="{0FCCEAFC-BC40-4264-9B74-9110F7091541}"/>
              </a:ext>
            </a:extLst>
          </p:cNvPr>
          <p:cNvSpPr/>
          <p:nvPr/>
        </p:nvSpPr>
        <p:spPr>
          <a:xfrm>
            <a:off x="6666431" y="2788722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타원 171">
            <a:extLst>
              <a:ext uri="{FF2B5EF4-FFF2-40B4-BE49-F238E27FC236}">
                <a16:creationId xmlns:a16="http://schemas.microsoft.com/office/drawing/2014/main" id="{5914C469-8C48-42AA-859A-2254C63EE399}"/>
              </a:ext>
            </a:extLst>
          </p:cNvPr>
          <p:cNvSpPr/>
          <p:nvPr/>
        </p:nvSpPr>
        <p:spPr>
          <a:xfrm>
            <a:off x="6450733" y="2611674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3" name="타원 172">
            <a:extLst>
              <a:ext uri="{FF2B5EF4-FFF2-40B4-BE49-F238E27FC236}">
                <a16:creationId xmlns:a16="http://schemas.microsoft.com/office/drawing/2014/main" id="{FE352527-4CDF-4AE7-9715-4BC5549BE8C5}"/>
              </a:ext>
            </a:extLst>
          </p:cNvPr>
          <p:cNvSpPr/>
          <p:nvPr/>
        </p:nvSpPr>
        <p:spPr>
          <a:xfrm>
            <a:off x="6694807" y="235620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타원 173">
            <a:extLst>
              <a:ext uri="{FF2B5EF4-FFF2-40B4-BE49-F238E27FC236}">
                <a16:creationId xmlns:a16="http://schemas.microsoft.com/office/drawing/2014/main" id="{015939C4-0125-4021-82EA-FFB52B38DAB3}"/>
              </a:ext>
            </a:extLst>
          </p:cNvPr>
          <p:cNvSpPr/>
          <p:nvPr/>
        </p:nvSpPr>
        <p:spPr>
          <a:xfrm>
            <a:off x="6409115" y="204254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" name="타원 174">
            <a:extLst>
              <a:ext uri="{FF2B5EF4-FFF2-40B4-BE49-F238E27FC236}">
                <a16:creationId xmlns:a16="http://schemas.microsoft.com/office/drawing/2014/main" id="{101D4DD3-9153-4BD0-87EE-21A8AD09F039}"/>
              </a:ext>
            </a:extLst>
          </p:cNvPr>
          <p:cNvSpPr/>
          <p:nvPr/>
        </p:nvSpPr>
        <p:spPr>
          <a:xfrm>
            <a:off x="6698644" y="3360600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타원 175">
            <a:extLst>
              <a:ext uri="{FF2B5EF4-FFF2-40B4-BE49-F238E27FC236}">
                <a16:creationId xmlns:a16="http://schemas.microsoft.com/office/drawing/2014/main" id="{4D5E7F19-77DD-4102-A705-224EA8C52DEB}"/>
              </a:ext>
            </a:extLst>
          </p:cNvPr>
          <p:cNvSpPr/>
          <p:nvPr/>
        </p:nvSpPr>
        <p:spPr>
          <a:xfrm>
            <a:off x="6583972" y="330384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7" name="타원 176">
            <a:extLst>
              <a:ext uri="{FF2B5EF4-FFF2-40B4-BE49-F238E27FC236}">
                <a16:creationId xmlns:a16="http://schemas.microsoft.com/office/drawing/2014/main" id="{348D166B-01BD-4870-836F-626825145496}"/>
              </a:ext>
            </a:extLst>
          </p:cNvPr>
          <p:cNvSpPr/>
          <p:nvPr/>
        </p:nvSpPr>
        <p:spPr>
          <a:xfrm>
            <a:off x="6670864" y="3103089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8" name="타원 177">
            <a:extLst>
              <a:ext uri="{FF2B5EF4-FFF2-40B4-BE49-F238E27FC236}">
                <a16:creationId xmlns:a16="http://schemas.microsoft.com/office/drawing/2014/main" id="{41FE522F-5930-495B-9EC3-C50180C8C1AE}"/>
              </a:ext>
            </a:extLst>
          </p:cNvPr>
          <p:cNvSpPr/>
          <p:nvPr/>
        </p:nvSpPr>
        <p:spPr>
          <a:xfrm>
            <a:off x="6682368" y="2999369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9" name="타원 178">
            <a:extLst>
              <a:ext uri="{FF2B5EF4-FFF2-40B4-BE49-F238E27FC236}">
                <a16:creationId xmlns:a16="http://schemas.microsoft.com/office/drawing/2014/main" id="{E31AEFE9-72A7-48B2-9584-A8C65C3475C6}"/>
              </a:ext>
            </a:extLst>
          </p:cNvPr>
          <p:cNvSpPr/>
          <p:nvPr/>
        </p:nvSpPr>
        <p:spPr>
          <a:xfrm>
            <a:off x="6746418" y="3353650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0" name="타원 179">
            <a:extLst>
              <a:ext uri="{FF2B5EF4-FFF2-40B4-BE49-F238E27FC236}">
                <a16:creationId xmlns:a16="http://schemas.microsoft.com/office/drawing/2014/main" id="{082A1015-6A40-48E7-BDD6-C94020EDE0EB}"/>
              </a:ext>
            </a:extLst>
          </p:cNvPr>
          <p:cNvSpPr/>
          <p:nvPr/>
        </p:nvSpPr>
        <p:spPr>
          <a:xfrm>
            <a:off x="6713339" y="3642675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" name="타원 180">
            <a:extLst>
              <a:ext uri="{FF2B5EF4-FFF2-40B4-BE49-F238E27FC236}">
                <a16:creationId xmlns:a16="http://schemas.microsoft.com/office/drawing/2014/main" id="{BAB02BE5-6E3D-42A3-8304-986BEA7B57F0}"/>
              </a:ext>
            </a:extLst>
          </p:cNvPr>
          <p:cNvSpPr/>
          <p:nvPr/>
        </p:nvSpPr>
        <p:spPr>
          <a:xfrm>
            <a:off x="6718312" y="386501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타원 181">
            <a:extLst>
              <a:ext uri="{FF2B5EF4-FFF2-40B4-BE49-F238E27FC236}">
                <a16:creationId xmlns:a16="http://schemas.microsoft.com/office/drawing/2014/main" id="{C91CAC25-6647-4C88-AB60-645409F01CF8}"/>
              </a:ext>
            </a:extLst>
          </p:cNvPr>
          <p:cNvSpPr/>
          <p:nvPr/>
        </p:nvSpPr>
        <p:spPr>
          <a:xfrm>
            <a:off x="6432620" y="355135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타원 182">
            <a:extLst>
              <a:ext uri="{FF2B5EF4-FFF2-40B4-BE49-F238E27FC236}">
                <a16:creationId xmlns:a16="http://schemas.microsoft.com/office/drawing/2014/main" id="{0772D840-8E22-4DDB-8739-D27FEB6713BF}"/>
              </a:ext>
            </a:extLst>
          </p:cNvPr>
          <p:cNvSpPr/>
          <p:nvPr/>
        </p:nvSpPr>
        <p:spPr>
          <a:xfrm>
            <a:off x="6681392" y="4502136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" name="타원 183">
            <a:extLst>
              <a:ext uri="{FF2B5EF4-FFF2-40B4-BE49-F238E27FC236}">
                <a16:creationId xmlns:a16="http://schemas.microsoft.com/office/drawing/2014/main" id="{7E076744-6A40-4AD3-9422-E8C37DE3C726}"/>
              </a:ext>
            </a:extLst>
          </p:cNvPr>
          <p:cNvSpPr/>
          <p:nvPr/>
        </p:nvSpPr>
        <p:spPr>
          <a:xfrm>
            <a:off x="6724565" y="4445384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타원 184">
            <a:extLst>
              <a:ext uri="{FF2B5EF4-FFF2-40B4-BE49-F238E27FC236}">
                <a16:creationId xmlns:a16="http://schemas.microsoft.com/office/drawing/2014/main" id="{F8D32909-439B-485E-A1FF-43B4E5C14DC2}"/>
              </a:ext>
            </a:extLst>
          </p:cNvPr>
          <p:cNvSpPr/>
          <p:nvPr/>
        </p:nvSpPr>
        <p:spPr>
          <a:xfrm>
            <a:off x="6653612" y="4244625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6" name="타원 185">
            <a:extLst>
              <a:ext uri="{FF2B5EF4-FFF2-40B4-BE49-F238E27FC236}">
                <a16:creationId xmlns:a16="http://schemas.microsoft.com/office/drawing/2014/main" id="{C68353B8-11C4-4FB4-80FC-1194A99FEDE5}"/>
              </a:ext>
            </a:extLst>
          </p:cNvPr>
          <p:cNvSpPr/>
          <p:nvPr/>
        </p:nvSpPr>
        <p:spPr>
          <a:xfrm>
            <a:off x="6665116" y="4140905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7" name="타원 186">
            <a:extLst>
              <a:ext uri="{FF2B5EF4-FFF2-40B4-BE49-F238E27FC236}">
                <a16:creationId xmlns:a16="http://schemas.microsoft.com/office/drawing/2014/main" id="{63E2ACFC-B08D-46DD-A843-2DE01B007883}"/>
              </a:ext>
            </a:extLst>
          </p:cNvPr>
          <p:cNvSpPr/>
          <p:nvPr/>
        </p:nvSpPr>
        <p:spPr>
          <a:xfrm>
            <a:off x="6729166" y="4495186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" name="타원 187">
            <a:extLst>
              <a:ext uri="{FF2B5EF4-FFF2-40B4-BE49-F238E27FC236}">
                <a16:creationId xmlns:a16="http://schemas.microsoft.com/office/drawing/2014/main" id="{41DBE7BB-AB30-48BD-AA51-932F2C8FC72F}"/>
              </a:ext>
            </a:extLst>
          </p:cNvPr>
          <p:cNvSpPr/>
          <p:nvPr/>
        </p:nvSpPr>
        <p:spPr>
          <a:xfrm>
            <a:off x="6696087" y="478421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9" name="타원 188">
            <a:extLst>
              <a:ext uri="{FF2B5EF4-FFF2-40B4-BE49-F238E27FC236}">
                <a16:creationId xmlns:a16="http://schemas.microsoft.com/office/drawing/2014/main" id="{AE769237-C8C2-418D-B4CB-F4E4E9E360B3}"/>
              </a:ext>
            </a:extLst>
          </p:cNvPr>
          <p:cNvSpPr/>
          <p:nvPr/>
        </p:nvSpPr>
        <p:spPr>
          <a:xfrm>
            <a:off x="6701060" y="5006554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타원 189">
            <a:extLst>
              <a:ext uri="{FF2B5EF4-FFF2-40B4-BE49-F238E27FC236}">
                <a16:creationId xmlns:a16="http://schemas.microsoft.com/office/drawing/2014/main" id="{9432C84B-432C-4559-ADAC-3CBEB0AFD356}"/>
              </a:ext>
            </a:extLst>
          </p:cNvPr>
          <p:cNvSpPr/>
          <p:nvPr/>
        </p:nvSpPr>
        <p:spPr>
          <a:xfrm>
            <a:off x="6415368" y="4692894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1" name="타원 190">
            <a:extLst>
              <a:ext uri="{FF2B5EF4-FFF2-40B4-BE49-F238E27FC236}">
                <a16:creationId xmlns:a16="http://schemas.microsoft.com/office/drawing/2014/main" id="{0C1DF6A9-62B5-4C20-862E-448E5028CFE0}"/>
              </a:ext>
            </a:extLst>
          </p:cNvPr>
          <p:cNvSpPr/>
          <p:nvPr/>
        </p:nvSpPr>
        <p:spPr>
          <a:xfrm>
            <a:off x="6695595" y="5242823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2" name="타원 191">
            <a:extLst>
              <a:ext uri="{FF2B5EF4-FFF2-40B4-BE49-F238E27FC236}">
                <a16:creationId xmlns:a16="http://schemas.microsoft.com/office/drawing/2014/main" id="{215F8AE5-951A-475D-89D4-4D41D1C07019}"/>
              </a:ext>
            </a:extLst>
          </p:cNvPr>
          <p:cNvSpPr/>
          <p:nvPr/>
        </p:nvSpPr>
        <p:spPr>
          <a:xfrm>
            <a:off x="6580923" y="518607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타원 192">
            <a:extLst>
              <a:ext uri="{FF2B5EF4-FFF2-40B4-BE49-F238E27FC236}">
                <a16:creationId xmlns:a16="http://schemas.microsoft.com/office/drawing/2014/main" id="{990D5A69-ACE2-4ACC-95C2-A0258ABCA2BE}"/>
              </a:ext>
            </a:extLst>
          </p:cNvPr>
          <p:cNvSpPr/>
          <p:nvPr/>
        </p:nvSpPr>
        <p:spPr>
          <a:xfrm>
            <a:off x="6667815" y="4985312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" name="타원 193">
            <a:extLst>
              <a:ext uri="{FF2B5EF4-FFF2-40B4-BE49-F238E27FC236}">
                <a16:creationId xmlns:a16="http://schemas.microsoft.com/office/drawing/2014/main" id="{823A04B6-E3E0-43AF-A7F5-E7EE4984201C}"/>
              </a:ext>
            </a:extLst>
          </p:cNvPr>
          <p:cNvSpPr/>
          <p:nvPr/>
        </p:nvSpPr>
        <p:spPr>
          <a:xfrm>
            <a:off x="6679319" y="4881592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5" name="타원 194">
            <a:extLst>
              <a:ext uri="{FF2B5EF4-FFF2-40B4-BE49-F238E27FC236}">
                <a16:creationId xmlns:a16="http://schemas.microsoft.com/office/drawing/2014/main" id="{C2B00BAC-C18A-4180-B269-463BBC35AC78}"/>
              </a:ext>
            </a:extLst>
          </p:cNvPr>
          <p:cNvSpPr/>
          <p:nvPr/>
        </p:nvSpPr>
        <p:spPr>
          <a:xfrm>
            <a:off x="6743369" y="5235873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6" name="타원 195">
            <a:extLst>
              <a:ext uri="{FF2B5EF4-FFF2-40B4-BE49-F238E27FC236}">
                <a16:creationId xmlns:a16="http://schemas.microsoft.com/office/drawing/2014/main" id="{33529296-7818-4868-8BEC-8F0D4181ED63}"/>
              </a:ext>
            </a:extLst>
          </p:cNvPr>
          <p:cNvSpPr/>
          <p:nvPr/>
        </p:nvSpPr>
        <p:spPr>
          <a:xfrm>
            <a:off x="6710290" y="5524898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7" name="타원 196">
            <a:extLst>
              <a:ext uri="{FF2B5EF4-FFF2-40B4-BE49-F238E27FC236}">
                <a16:creationId xmlns:a16="http://schemas.microsoft.com/office/drawing/2014/main" id="{4062465A-3D48-41E0-9BA3-276D64E2EE9D}"/>
              </a:ext>
            </a:extLst>
          </p:cNvPr>
          <p:cNvSpPr/>
          <p:nvPr/>
        </p:nvSpPr>
        <p:spPr>
          <a:xfrm>
            <a:off x="6715263" y="574724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타원 197">
            <a:extLst>
              <a:ext uri="{FF2B5EF4-FFF2-40B4-BE49-F238E27FC236}">
                <a16:creationId xmlns:a16="http://schemas.microsoft.com/office/drawing/2014/main" id="{5C4CB53D-7CB3-4A88-AC0D-98E98EB1B3C0}"/>
              </a:ext>
            </a:extLst>
          </p:cNvPr>
          <p:cNvSpPr/>
          <p:nvPr/>
        </p:nvSpPr>
        <p:spPr>
          <a:xfrm>
            <a:off x="6429571" y="543358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9" name="타원 198">
            <a:extLst>
              <a:ext uri="{FF2B5EF4-FFF2-40B4-BE49-F238E27FC236}">
                <a16:creationId xmlns:a16="http://schemas.microsoft.com/office/drawing/2014/main" id="{FC93D196-D0F4-4A86-B4F2-A37F0432CE82}"/>
              </a:ext>
            </a:extLst>
          </p:cNvPr>
          <p:cNvSpPr/>
          <p:nvPr/>
        </p:nvSpPr>
        <p:spPr>
          <a:xfrm>
            <a:off x="6605050" y="610322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0" name="타원 199">
            <a:extLst>
              <a:ext uri="{FF2B5EF4-FFF2-40B4-BE49-F238E27FC236}">
                <a16:creationId xmlns:a16="http://schemas.microsoft.com/office/drawing/2014/main" id="{DBF22D2C-2938-478B-87E0-060BD009A921}"/>
              </a:ext>
            </a:extLst>
          </p:cNvPr>
          <p:cNvSpPr/>
          <p:nvPr/>
        </p:nvSpPr>
        <p:spPr>
          <a:xfrm>
            <a:off x="6610023" y="6325564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타원 200">
            <a:extLst>
              <a:ext uri="{FF2B5EF4-FFF2-40B4-BE49-F238E27FC236}">
                <a16:creationId xmlns:a16="http://schemas.microsoft.com/office/drawing/2014/main" id="{E1504BA7-1E63-49D4-A55A-257C11A009AB}"/>
              </a:ext>
            </a:extLst>
          </p:cNvPr>
          <p:cNvSpPr/>
          <p:nvPr/>
        </p:nvSpPr>
        <p:spPr>
          <a:xfrm>
            <a:off x="6647731" y="6505081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2" name="타원 201">
            <a:extLst>
              <a:ext uri="{FF2B5EF4-FFF2-40B4-BE49-F238E27FC236}">
                <a16:creationId xmlns:a16="http://schemas.microsoft.com/office/drawing/2014/main" id="{D9521EDE-80FE-452B-90CC-D67907315A6A}"/>
              </a:ext>
            </a:extLst>
          </p:cNvPr>
          <p:cNvSpPr/>
          <p:nvPr/>
        </p:nvSpPr>
        <p:spPr>
          <a:xfrm>
            <a:off x="6576778" y="6304322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3" name="타원 202">
            <a:extLst>
              <a:ext uri="{FF2B5EF4-FFF2-40B4-BE49-F238E27FC236}">
                <a16:creationId xmlns:a16="http://schemas.microsoft.com/office/drawing/2014/main" id="{2EB16FEF-F0FB-4938-874A-D0B345297C7E}"/>
              </a:ext>
            </a:extLst>
          </p:cNvPr>
          <p:cNvSpPr/>
          <p:nvPr/>
        </p:nvSpPr>
        <p:spPr>
          <a:xfrm>
            <a:off x="6588282" y="6200602"/>
            <a:ext cx="56752" cy="56752"/>
          </a:xfrm>
          <a:prstGeom prst="ellipse">
            <a:avLst/>
          </a:prstGeom>
          <a:solidFill>
            <a:srgbClr val="FFCC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09678B21-82F2-48F8-9718-B7FDE160E581}"/>
              </a:ext>
            </a:extLst>
          </p:cNvPr>
          <p:cNvSpPr txBox="1"/>
          <p:nvPr/>
        </p:nvSpPr>
        <p:spPr>
          <a:xfrm>
            <a:off x="7577422" y="1094309"/>
            <a:ext cx="3368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>
                <a:solidFill>
                  <a:srgbClr val="C00000"/>
                </a:solidFill>
              </a:rPr>
              <a:t>Ind</a:t>
            </a:r>
            <a:r>
              <a:rPr lang="en-US" sz="2400" b="1">
                <a:solidFill>
                  <a:srgbClr val="C00000"/>
                </a:solidFill>
              </a:rPr>
              <a:t>irect </a:t>
            </a:r>
            <a:r>
              <a:rPr lang="en-US" sz="2400" b="1" dirty="0">
                <a:solidFill>
                  <a:srgbClr val="C00000"/>
                </a:solidFill>
              </a:rPr>
              <a:t>electron transfer</a:t>
            </a:r>
          </a:p>
        </p:txBody>
      </p:sp>
      <p:pic>
        <p:nvPicPr>
          <p:cNvPr id="3078" name="Picture 6" descr="Could Electricity-Producing Bacteria Help Power Future Space Missions? |  NASA">
            <a:extLst>
              <a:ext uri="{FF2B5EF4-FFF2-40B4-BE49-F238E27FC236}">
                <a16:creationId xmlns:a16="http://schemas.microsoft.com/office/drawing/2014/main" id="{8BB0576C-8AF4-4CE2-BED6-3B5C7B8C88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3"/>
          <a:stretch/>
        </p:blipFill>
        <p:spPr bwMode="auto">
          <a:xfrm>
            <a:off x="76369" y="4899118"/>
            <a:ext cx="2107292" cy="122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Better Know a Microbe: Geobacter | Microbiology">
            <a:extLst>
              <a:ext uri="{FF2B5EF4-FFF2-40B4-BE49-F238E27FC236}">
                <a16:creationId xmlns:a16="http://schemas.microsoft.com/office/drawing/2014/main" id="{13D4A6F8-5D4B-49F3-9736-3ABB8ECF33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2"/>
          <a:stretch/>
        </p:blipFill>
        <p:spPr bwMode="auto">
          <a:xfrm>
            <a:off x="112175" y="2988815"/>
            <a:ext cx="2071486" cy="122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" name="TextBox 204">
            <a:extLst>
              <a:ext uri="{FF2B5EF4-FFF2-40B4-BE49-F238E27FC236}">
                <a16:creationId xmlns:a16="http://schemas.microsoft.com/office/drawing/2014/main" id="{780FE9F1-5484-4641-8076-807690F69ECC}"/>
              </a:ext>
            </a:extLst>
          </p:cNvPr>
          <p:cNvSpPr txBox="1"/>
          <p:nvPr/>
        </p:nvSpPr>
        <p:spPr>
          <a:xfrm>
            <a:off x="155908" y="4214079"/>
            <a:ext cx="1294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i="1" dirty="0" err="1"/>
              <a:t>Geobacter</a:t>
            </a:r>
            <a:endParaRPr lang="en-US" sz="2000" b="1" i="1" dirty="0"/>
          </a:p>
        </p:txBody>
      </p:sp>
      <p:sp>
        <p:nvSpPr>
          <p:cNvPr id="207" name="TextBox 206">
            <a:extLst>
              <a:ext uri="{FF2B5EF4-FFF2-40B4-BE49-F238E27FC236}">
                <a16:creationId xmlns:a16="http://schemas.microsoft.com/office/drawing/2014/main" id="{DCFE763A-E443-4A7C-8608-782CED082927}"/>
              </a:ext>
            </a:extLst>
          </p:cNvPr>
          <p:cNvSpPr txBox="1"/>
          <p:nvPr/>
        </p:nvSpPr>
        <p:spPr>
          <a:xfrm>
            <a:off x="155908" y="6152758"/>
            <a:ext cx="14089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i="1" dirty="0" err="1"/>
              <a:t>Shewanella</a:t>
            </a:r>
            <a:endParaRPr lang="en-US" sz="2000" b="1" i="1" dirty="0"/>
          </a:p>
        </p:txBody>
      </p:sp>
      <p:pic>
        <p:nvPicPr>
          <p:cNvPr id="3082" name="Picture 10" descr="Klebsiella pneumoniae bacteria, illustration - Stock Image - F018/2217 -  Science Photo Library">
            <a:extLst>
              <a:ext uri="{FF2B5EF4-FFF2-40B4-BE49-F238E27FC236}">
                <a16:creationId xmlns:a16="http://schemas.microsoft.com/office/drawing/2014/main" id="{5B5A8EF8-98BE-4A7A-B648-2BCB6DDF8E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3"/>
          <a:stretch/>
        </p:blipFill>
        <p:spPr bwMode="auto">
          <a:xfrm>
            <a:off x="10046558" y="2995365"/>
            <a:ext cx="2100187" cy="121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seudomonas aeruginosa Infection | HAI | CDC">
            <a:extLst>
              <a:ext uri="{FF2B5EF4-FFF2-40B4-BE49-F238E27FC236}">
                <a16:creationId xmlns:a16="http://schemas.microsoft.com/office/drawing/2014/main" id="{B74AD140-22B1-49F6-913E-B9BC70CD74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17"/>
          <a:stretch/>
        </p:blipFill>
        <p:spPr bwMode="auto">
          <a:xfrm>
            <a:off x="10046558" y="4899119"/>
            <a:ext cx="2104431" cy="122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8" name="TextBox 207">
            <a:extLst>
              <a:ext uri="{FF2B5EF4-FFF2-40B4-BE49-F238E27FC236}">
                <a16:creationId xmlns:a16="http://schemas.microsoft.com/office/drawing/2014/main" id="{3A30D37F-F76C-403F-8186-89228F1FA1A1}"/>
              </a:ext>
            </a:extLst>
          </p:cNvPr>
          <p:cNvSpPr txBox="1"/>
          <p:nvPr/>
        </p:nvSpPr>
        <p:spPr>
          <a:xfrm>
            <a:off x="10769050" y="4214079"/>
            <a:ext cx="1198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i="1" dirty="0"/>
              <a:t>Klebsiella</a:t>
            </a:r>
            <a:endParaRPr lang="en-US" sz="2000" b="1" i="1" dirty="0"/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5FF080A7-BD04-46F5-8A0A-985F870AFEE2}"/>
              </a:ext>
            </a:extLst>
          </p:cNvPr>
          <p:cNvSpPr txBox="1"/>
          <p:nvPr/>
        </p:nvSpPr>
        <p:spPr>
          <a:xfrm>
            <a:off x="10527762" y="6152758"/>
            <a:ext cx="16642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i="1"/>
              <a:t>Pseudomonas</a:t>
            </a:r>
            <a:endParaRPr lang="en-US" sz="2000" b="1" i="1" dirty="0"/>
          </a:p>
        </p:txBody>
      </p:sp>
    </p:spTree>
    <p:extLst>
      <p:ext uri="{BB962C8B-B14F-4D97-AF65-F5344CB8AC3E}">
        <p14:creationId xmlns:p14="http://schemas.microsoft.com/office/powerpoint/2010/main" val="2536593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269CAD78-75A6-4A68-886D-3962E6C1C238}"/>
              </a:ext>
            </a:extLst>
          </p:cNvPr>
          <p:cNvGrpSpPr/>
          <p:nvPr/>
        </p:nvGrpSpPr>
        <p:grpSpPr>
          <a:xfrm>
            <a:off x="1203115" y="1225597"/>
            <a:ext cx="9785772" cy="3040008"/>
            <a:chOff x="1096924" y="3691722"/>
            <a:chExt cx="9785772" cy="3040008"/>
          </a:xfrm>
        </p:grpSpPr>
        <p:cxnSp>
          <p:nvCxnSpPr>
            <p:cNvPr id="5" name="직선 연결선 57">
              <a:extLst>
                <a:ext uri="{FF2B5EF4-FFF2-40B4-BE49-F238E27FC236}">
                  <a16:creationId xmlns:a16="http://schemas.microsoft.com/office/drawing/2014/main" id="{99EC89FC-75CD-4DE4-9BFD-64A5358451AA}"/>
                </a:ext>
              </a:extLst>
            </p:cNvPr>
            <p:cNvCxnSpPr/>
            <p:nvPr/>
          </p:nvCxnSpPr>
          <p:spPr>
            <a:xfrm flipV="1">
              <a:off x="2168327" y="4928325"/>
              <a:ext cx="0" cy="929341"/>
            </a:xfrm>
            <a:prstGeom prst="line">
              <a:avLst/>
            </a:prstGeom>
            <a:ln w="34925">
              <a:solidFill>
                <a:srgbClr val="FF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자유형 58">
              <a:extLst>
                <a:ext uri="{FF2B5EF4-FFF2-40B4-BE49-F238E27FC236}">
                  <a16:creationId xmlns:a16="http://schemas.microsoft.com/office/drawing/2014/main" id="{9E84C136-A4F8-4729-86F1-3AAFD58F73A4}"/>
                </a:ext>
              </a:extLst>
            </p:cNvPr>
            <p:cNvSpPr/>
            <p:nvPr/>
          </p:nvSpPr>
          <p:spPr>
            <a:xfrm>
              <a:off x="2155201" y="4182819"/>
              <a:ext cx="2123891" cy="1660333"/>
            </a:xfrm>
            <a:custGeom>
              <a:avLst/>
              <a:gdLst>
                <a:gd name="connsiteX0" fmla="*/ 0 w 2448560"/>
                <a:gd name="connsiteY0" fmla="*/ 1649403 h 1660333"/>
                <a:gd name="connsiteX1" fmla="*/ 294640 w 2448560"/>
                <a:gd name="connsiteY1" fmla="*/ 1618923 h 1660333"/>
                <a:gd name="connsiteX2" fmla="*/ 629920 w 2448560"/>
                <a:gd name="connsiteY2" fmla="*/ 1314123 h 1660333"/>
                <a:gd name="connsiteX3" fmla="*/ 934720 w 2448560"/>
                <a:gd name="connsiteY3" fmla="*/ 846763 h 1660333"/>
                <a:gd name="connsiteX4" fmla="*/ 1188720 w 2448560"/>
                <a:gd name="connsiteY4" fmla="*/ 369243 h 1660333"/>
                <a:gd name="connsiteX5" fmla="*/ 1402080 w 2448560"/>
                <a:gd name="connsiteY5" fmla="*/ 105083 h 1660333"/>
                <a:gd name="connsiteX6" fmla="*/ 1666240 w 2448560"/>
                <a:gd name="connsiteY6" fmla="*/ 3483 h 1660333"/>
                <a:gd name="connsiteX7" fmla="*/ 1950720 w 2448560"/>
                <a:gd name="connsiteY7" fmla="*/ 216843 h 1660333"/>
                <a:gd name="connsiteX8" fmla="*/ 2153920 w 2448560"/>
                <a:gd name="connsiteY8" fmla="*/ 531803 h 1660333"/>
                <a:gd name="connsiteX9" fmla="*/ 2336800 w 2448560"/>
                <a:gd name="connsiteY9" fmla="*/ 724843 h 1660333"/>
                <a:gd name="connsiteX10" fmla="*/ 2448560 w 2448560"/>
                <a:gd name="connsiteY10" fmla="*/ 765483 h 166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48560" h="1660333">
                  <a:moveTo>
                    <a:pt x="0" y="1649403"/>
                  </a:moveTo>
                  <a:cubicBezTo>
                    <a:pt x="94826" y="1662103"/>
                    <a:pt x="189653" y="1674803"/>
                    <a:pt x="294640" y="1618923"/>
                  </a:cubicBezTo>
                  <a:cubicBezTo>
                    <a:pt x="399627" y="1563043"/>
                    <a:pt x="523240" y="1442816"/>
                    <a:pt x="629920" y="1314123"/>
                  </a:cubicBezTo>
                  <a:cubicBezTo>
                    <a:pt x="736600" y="1185430"/>
                    <a:pt x="841587" y="1004243"/>
                    <a:pt x="934720" y="846763"/>
                  </a:cubicBezTo>
                  <a:cubicBezTo>
                    <a:pt x="1027853" y="689283"/>
                    <a:pt x="1110827" y="492856"/>
                    <a:pt x="1188720" y="369243"/>
                  </a:cubicBezTo>
                  <a:cubicBezTo>
                    <a:pt x="1266613" y="245630"/>
                    <a:pt x="1322493" y="166043"/>
                    <a:pt x="1402080" y="105083"/>
                  </a:cubicBezTo>
                  <a:cubicBezTo>
                    <a:pt x="1481667" y="44123"/>
                    <a:pt x="1574800" y="-15144"/>
                    <a:pt x="1666240" y="3483"/>
                  </a:cubicBezTo>
                  <a:cubicBezTo>
                    <a:pt x="1757680" y="22110"/>
                    <a:pt x="1869440" y="128790"/>
                    <a:pt x="1950720" y="216843"/>
                  </a:cubicBezTo>
                  <a:cubicBezTo>
                    <a:pt x="2032000" y="304896"/>
                    <a:pt x="2089573" y="447136"/>
                    <a:pt x="2153920" y="531803"/>
                  </a:cubicBezTo>
                  <a:cubicBezTo>
                    <a:pt x="2218267" y="616470"/>
                    <a:pt x="2287693" y="685896"/>
                    <a:pt x="2336800" y="724843"/>
                  </a:cubicBezTo>
                  <a:cubicBezTo>
                    <a:pt x="2385907" y="763790"/>
                    <a:pt x="2417233" y="764636"/>
                    <a:pt x="2448560" y="765483"/>
                  </a:cubicBezTo>
                </a:path>
              </a:pathLst>
            </a:custGeom>
            <a:noFill/>
            <a:ln w="31750">
              <a:solidFill>
                <a:srgbClr val="000000"/>
              </a:solidFill>
            </a:ln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cxnSp>
          <p:nvCxnSpPr>
            <p:cNvPr id="7" name="직선 연결선 59">
              <a:extLst>
                <a:ext uri="{FF2B5EF4-FFF2-40B4-BE49-F238E27FC236}">
                  <a16:creationId xmlns:a16="http://schemas.microsoft.com/office/drawing/2014/main" id="{54240F5A-699A-46A0-8A14-9460D212738F}"/>
                </a:ext>
              </a:extLst>
            </p:cNvPr>
            <p:cNvCxnSpPr/>
            <p:nvPr/>
          </p:nvCxnSpPr>
          <p:spPr>
            <a:xfrm>
              <a:off x="1434537" y="4935104"/>
              <a:ext cx="717735" cy="1"/>
            </a:xfrm>
            <a:prstGeom prst="line">
              <a:avLst/>
            </a:prstGeom>
            <a:ln w="317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타원 62">
              <a:extLst>
                <a:ext uri="{FF2B5EF4-FFF2-40B4-BE49-F238E27FC236}">
                  <a16:creationId xmlns:a16="http://schemas.microsoft.com/office/drawing/2014/main" id="{79D61363-BDE7-4A8A-9632-9549D8FF3690}"/>
                </a:ext>
              </a:extLst>
            </p:cNvPr>
            <p:cNvSpPr/>
            <p:nvPr/>
          </p:nvSpPr>
          <p:spPr>
            <a:xfrm>
              <a:off x="1572871" y="4660446"/>
              <a:ext cx="210633" cy="193086"/>
            </a:xfrm>
            <a:prstGeom prst="ellipse">
              <a:avLst/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9" name="타원 63">
              <a:extLst>
                <a:ext uri="{FF2B5EF4-FFF2-40B4-BE49-F238E27FC236}">
                  <a16:creationId xmlns:a16="http://schemas.microsoft.com/office/drawing/2014/main" id="{0DD4CC99-E509-4229-8737-6FA214AE296E}"/>
                </a:ext>
              </a:extLst>
            </p:cNvPr>
            <p:cNvSpPr/>
            <p:nvPr/>
          </p:nvSpPr>
          <p:spPr>
            <a:xfrm>
              <a:off x="1796240" y="4660446"/>
              <a:ext cx="210633" cy="193086"/>
            </a:xfrm>
            <a:prstGeom prst="ellipse">
              <a:avLst/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10" name="타원 64">
              <a:extLst>
                <a:ext uri="{FF2B5EF4-FFF2-40B4-BE49-F238E27FC236}">
                  <a16:creationId xmlns:a16="http://schemas.microsoft.com/office/drawing/2014/main" id="{454B975C-9947-4FDA-89D8-D06BCCCAE6A1}"/>
                </a:ext>
              </a:extLst>
            </p:cNvPr>
            <p:cNvSpPr/>
            <p:nvPr/>
          </p:nvSpPr>
          <p:spPr>
            <a:xfrm>
              <a:off x="2021439" y="4660446"/>
              <a:ext cx="210633" cy="193086"/>
            </a:xfrm>
            <a:prstGeom prst="ellipse">
              <a:avLst/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C369B81-3E08-4196-BFCF-1DDDEC08C1A9}"/>
                </a:ext>
              </a:extLst>
            </p:cNvPr>
            <p:cNvSpPr txBox="1"/>
            <p:nvPr/>
          </p:nvSpPr>
          <p:spPr>
            <a:xfrm>
              <a:off x="4344514" y="5402601"/>
              <a:ext cx="76918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7030A0"/>
                  </a:solidFill>
                  <a:latin typeface="+mj-lt"/>
                  <a:ea typeface="12롯데마트드림Bold" pitchFamily="18" charset="-127"/>
                  <a:cs typeface="Arial" panose="020B0604020202020204" pitchFamily="34" charset="0"/>
                </a:rPr>
                <a:t>Product</a:t>
              </a:r>
              <a:endParaRPr lang="ko-KR" altLang="en-US" sz="1100" b="1" baseline="-25000" dirty="0">
                <a:solidFill>
                  <a:srgbClr val="7030A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endParaRPr>
            </a:p>
          </p:txBody>
        </p:sp>
        <p:cxnSp>
          <p:nvCxnSpPr>
            <p:cNvPr id="12" name="직선 연결선 66">
              <a:extLst>
                <a:ext uri="{FF2B5EF4-FFF2-40B4-BE49-F238E27FC236}">
                  <a16:creationId xmlns:a16="http://schemas.microsoft.com/office/drawing/2014/main" id="{824D26B2-FA90-4544-92FF-3DBD5888FBD4}"/>
                </a:ext>
              </a:extLst>
            </p:cNvPr>
            <p:cNvCxnSpPr/>
            <p:nvPr/>
          </p:nvCxnSpPr>
          <p:spPr>
            <a:xfrm>
              <a:off x="1415155" y="3691722"/>
              <a:ext cx="0" cy="2664296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67">
              <a:extLst>
                <a:ext uri="{FF2B5EF4-FFF2-40B4-BE49-F238E27FC236}">
                  <a16:creationId xmlns:a16="http://schemas.microsoft.com/office/drawing/2014/main" id="{06C040F9-928A-41DC-82FB-131CFCC9B2D5}"/>
                </a:ext>
              </a:extLst>
            </p:cNvPr>
            <p:cNvCxnSpPr/>
            <p:nvPr/>
          </p:nvCxnSpPr>
          <p:spPr>
            <a:xfrm>
              <a:off x="1404995" y="6356018"/>
              <a:ext cx="4176000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AD17CC0-C813-4029-B3C9-A185EF10FF6E}"/>
                </a:ext>
              </a:extLst>
            </p:cNvPr>
            <p:cNvSpPr txBox="1"/>
            <p:nvPr/>
          </p:nvSpPr>
          <p:spPr>
            <a:xfrm>
              <a:off x="1404996" y="4142617"/>
              <a:ext cx="852669" cy="4514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FFC000"/>
                  </a:solidFill>
                  <a:latin typeface="+mj-lt"/>
                  <a:ea typeface="12롯데마트드림Bold" pitchFamily="18" charset="-127"/>
                  <a:cs typeface="Arial" panose="020B0604020202020204" pitchFamily="34" charset="0"/>
                </a:rPr>
                <a:t>Substrate</a:t>
              </a:r>
            </a:p>
            <a:p>
              <a:r>
                <a:rPr lang="en-US" altLang="ko-KR" sz="1400" b="1" baseline="-25000" dirty="0">
                  <a:solidFill>
                    <a:srgbClr val="FFC000"/>
                  </a:solidFill>
                  <a:latin typeface="+mj-lt"/>
                  <a:ea typeface="12롯데마트드림Bold" pitchFamily="18" charset="-127"/>
                  <a:cs typeface="Arial" panose="020B0604020202020204" pitchFamily="34" charset="0"/>
                </a:rPr>
                <a:t>(reactant)</a:t>
              </a:r>
              <a:endParaRPr lang="ko-KR" altLang="en-US" sz="1100" b="1" baseline="-25000" dirty="0">
                <a:solidFill>
                  <a:srgbClr val="FFC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endParaRPr>
            </a:p>
          </p:txBody>
        </p:sp>
        <p:cxnSp>
          <p:nvCxnSpPr>
            <p:cNvPr id="15" name="직선 연결선 71">
              <a:extLst>
                <a:ext uri="{FF2B5EF4-FFF2-40B4-BE49-F238E27FC236}">
                  <a16:creationId xmlns:a16="http://schemas.microsoft.com/office/drawing/2014/main" id="{8A89E826-E16B-479B-8696-66F29CA8D6CB}"/>
                </a:ext>
              </a:extLst>
            </p:cNvPr>
            <p:cNvCxnSpPr/>
            <p:nvPr/>
          </p:nvCxnSpPr>
          <p:spPr>
            <a:xfrm>
              <a:off x="1403682" y="5843152"/>
              <a:ext cx="4032000" cy="0"/>
            </a:xfrm>
            <a:prstGeom prst="line">
              <a:avLst/>
            </a:prstGeom>
            <a:ln w="12700">
              <a:solidFill>
                <a:srgbClr val="1106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AA629F2-34D2-4E0F-87CC-94EFC1548A85}"/>
                </a:ext>
              </a:extLst>
            </p:cNvPr>
            <p:cNvSpPr txBox="1"/>
            <p:nvPr/>
          </p:nvSpPr>
          <p:spPr>
            <a:xfrm rot="16200000">
              <a:off x="187412" y="4997819"/>
              <a:ext cx="2157578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rgbClr val="000000"/>
                  </a:solidFill>
                  <a:latin typeface="+mj-lt"/>
                </a:rPr>
                <a:t>Internal (or free) energy</a:t>
              </a:r>
              <a:endParaRPr lang="ko-KR" altLang="en-US" sz="16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17" name="타원 74">
              <a:extLst>
                <a:ext uri="{FF2B5EF4-FFF2-40B4-BE49-F238E27FC236}">
                  <a16:creationId xmlns:a16="http://schemas.microsoft.com/office/drawing/2014/main" id="{1ECAD531-7F18-452E-B76C-1DA3A9688E08}"/>
                </a:ext>
              </a:extLst>
            </p:cNvPr>
            <p:cNvSpPr/>
            <p:nvPr/>
          </p:nvSpPr>
          <p:spPr>
            <a:xfrm>
              <a:off x="4446554" y="5687344"/>
              <a:ext cx="112110" cy="102771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18" name="타원 75">
              <a:extLst>
                <a:ext uri="{FF2B5EF4-FFF2-40B4-BE49-F238E27FC236}">
                  <a16:creationId xmlns:a16="http://schemas.microsoft.com/office/drawing/2014/main" id="{1794D753-1D79-4E77-B22E-FA8ECA4B4209}"/>
                </a:ext>
              </a:extLst>
            </p:cNvPr>
            <p:cNvSpPr/>
            <p:nvPr/>
          </p:nvSpPr>
          <p:spPr>
            <a:xfrm>
              <a:off x="4477019" y="5687344"/>
              <a:ext cx="112110" cy="102771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19" name="타원 76">
              <a:extLst>
                <a:ext uri="{FF2B5EF4-FFF2-40B4-BE49-F238E27FC236}">
                  <a16:creationId xmlns:a16="http://schemas.microsoft.com/office/drawing/2014/main" id="{98E56E31-DCDC-41B9-8EEF-15AD67019686}"/>
                </a:ext>
              </a:extLst>
            </p:cNvPr>
            <p:cNvSpPr/>
            <p:nvPr/>
          </p:nvSpPr>
          <p:spPr>
            <a:xfrm>
              <a:off x="4588116" y="5687344"/>
              <a:ext cx="112110" cy="102771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0" name="타원 77">
              <a:extLst>
                <a:ext uri="{FF2B5EF4-FFF2-40B4-BE49-F238E27FC236}">
                  <a16:creationId xmlns:a16="http://schemas.microsoft.com/office/drawing/2014/main" id="{6547B182-2436-4E86-8644-32C2C8F75AA5}"/>
                </a:ext>
              </a:extLst>
            </p:cNvPr>
            <p:cNvSpPr/>
            <p:nvPr/>
          </p:nvSpPr>
          <p:spPr>
            <a:xfrm>
              <a:off x="4700226" y="5687344"/>
              <a:ext cx="112110" cy="102771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1" name="타원 78">
              <a:extLst>
                <a:ext uri="{FF2B5EF4-FFF2-40B4-BE49-F238E27FC236}">
                  <a16:creationId xmlns:a16="http://schemas.microsoft.com/office/drawing/2014/main" id="{4F69EC6D-EE91-4BE6-AB0B-BEA9AAF1D24F}"/>
                </a:ext>
              </a:extLst>
            </p:cNvPr>
            <p:cNvSpPr/>
            <p:nvPr/>
          </p:nvSpPr>
          <p:spPr>
            <a:xfrm>
              <a:off x="4812336" y="5687344"/>
              <a:ext cx="112110" cy="102771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2" name="타원 79">
              <a:extLst>
                <a:ext uri="{FF2B5EF4-FFF2-40B4-BE49-F238E27FC236}">
                  <a16:creationId xmlns:a16="http://schemas.microsoft.com/office/drawing/2014/main" id="{FA886D40-4F72-46AF-970A-CBE6689E284F}"/>
                </a:ext>
              </a:extLst>
            </p:cNvPr>
            <p:cNvSpPr/>
            <p:nvPr/>
          </p:nvSpPr>
          <p:spPr>
            <a:xfrm>
              <a:off x="4936743" y="5687344"/>
              <a:ext cx="112110" cy="102771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3" name="자유형 81">
              <a:extLst>
                <a:ext uri="{FF2B5EF4-FFF2-40B4-BE49-F238E27FC236}">
                  <a16:creationId xmlns:a16="http://schemas.microsoft.com/office/drawing/2014/main" id="{AA13BB49-A8B1-4754-9777-774A34D1529B}"/>
                </a:ext>
              </a:extLst>
            </p:cNvPr>
            <p:cNvSpPr/>
            <p:nvPr/>
          </p:nvSpPr>
          <p:spPr>
            <a:xfrm>
              <a:off x="7371613" y="3716361"/>
              <a:ext cx="2025869" cy="2148417"/>
            </a:xfrm>
            <a:custGeom>
              <a:avLst/>
              <a:gdLst>
                <a:gd name="connsiteX0" fmla="*/ 0 w 2448560"/>
                <a:gd name="connsiteY0" fmla="*/ 1649403 h 1660333"/>
                <a:gd name="connsiteX1" fmla="*/ 294640 w 2448560"/>
                <a:gd name="connsiteY1" fmla="*/ 1618923 h 1660333"/>
                <a:gd name="connsiteX2" fmla="*/ 629920 w 2448560"/>
                <a:gd name="connsiteY2" fmla="*/ 1314123 h 1660333"/>
                <a:gd name="connsiteX3" fmla="*/ 934720 w 2448560"/>
                <a:gd name="connsiteY3" fmla="*/ 846763 h 1660333"/>
                <a:gd name="connsiteX4" fmla="*/ 1188720 w 2448560"/>
                <a:gd name="connsiteY4" fmla="*/ 369243 h 1660333"/>
                <a:gd name="connsiteX5" fmla="*/ 1402080 w 2448560"/>
                <a:gd name="connsiteY5" fmla="*/ 105083 h 1660333"/>
                <a:gd name="connsiteX6" fmla="*/ 1666240 w 2448560"/>
                <a:gd name="connsiteY6" fmla="*/ 3483 h 1660333"/>
                <a:gd name="connsiteX7" fmla="*/ 1950720 w 2448560"/>
                <a:gd name="connsiteY7" fmla="*/ 216843 h 1660333"/>
                <a:gd name="connsiteX8" fmla="*/ 2153920 w 2448560"/>
                <a:gd name="connsiteY8" fmla="*/ 531803 h 1660333"/>
                <a:gd name="connsiteX9" fmla="*/ 2336800 w 2448560"/>
                <a:gd name="connsiteY9" fmla="*/ 724843 h 1660333"/>
                <a:gd name="connsiteX10" fmla="*/ 2448560 w 2448560"/>
                <a:gd name="connsiteY10" fmla="*/ 765483 h 1660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48560" h="1660333">
                  <a:moveTo>
                    <a:pt x="0" y="1649403"/>
                  </a:moveTo>
                  <a:cubicBezTo>
                    <a:pt x="94826" y="1662103"/>
                    <a:pt x="189653" y="1674803"/>
                    <a:pt x="294640" y="1618923"/>
                  </a:cubicBezTo>
                  <a:cubicBezTo>
                    <a:pt x="399627" y="1563043"/>
                    <a:pt x="523240" y="1442816"/>
                    <a:pt x="629920" y="1314123"/>
                  </a:cubicBezTo>
                  <a:cubicBezTo>
                    <a:pt x="736600" y="1185430"/>
                    <a:pt x="841587" y="1004243"/>
                    <a:pt x="934720" y="846763"/>
                  </a:cubicBezTo>
                  <a:cubicBezTo>
                    <a:pt x="1027853" y="689283"/>
                    <a:pt x="1110827" y="492856"/>
                    <a:pt x="1188720" y="369243"/>
                  </a:cubicBezTo>
                  <a:cubicBezTo>
                    <a:pt x="1266613" y="245630"/>
                    <a:pt x="1322493" y="166043"/>
                    <a:pt x="1402080" y="105083"/>
                  </a:cubicBezTo>
                  <a:cubicBezTo>
                    <a:pt x="1481667" y="44123"/>
                    <a:pt x="1574800" y="-15144"/>
                    <a:pt x="1666240" y="3483"/>
                  </a:cubicBezTo>
                  <a:cubicBezTo>
                    <a:pt x="1757680" y="22110"/>
                    <a:pt x="1869440" y="128790"/>
                    <a:pt x="1950720" y="216843"/>
                  </a:cubicBezTo>
                  <a:cubicBezTo>
                    <a:pt x="2032000" y="304896"/>
                    <a:pt x="2089573" y="447136"/>
                    <a:pt x="2153920" y="531803"/>
                  </a:cubicBezTo>
                  <a:cubicBezTo>
                    <a:pt x="2218267" y="616470"/>
                    <a:pt x="2287693" y="685896"/>
                    <a:pt x="2336800" y="724843"/>
                  </a:cubicBezTo>
                  <a:cubicBezTo>
                    <a:pt x="2385907" y="763790"/>
                    <a:pt x="2417233" y="764636"/>
                    <a:pt x="2448560" y="765483"/>
                  </a:cubicBezTo>
                </a:path>
              </a:pathLst>
            </a:custGeom>
            <a:noFill/>
            <a:ln w="3175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cxnSp>
          <p:nvCxnSpPr>
            <p:cNvPr id="24" name="직선 연결선 82">
              <a:extLst>
                <a:ext uri="{FF2B5EF4-FFF2-40B4-BE49-F238E27FC236}">
                  <a16:creationId xmlns:a16="http://schemas.microsoft.com/office/drawing/2014/main" id="{0523C1B9-50FA-4021-B1EB-BBB7F78B47BD}"/>
                </a:ext>
              </a:extLst>
            </p:cNvPr>
            <p:cNvCxnSpPr/>
            <p:nvPr/>
          </p:nvCxnSpPr>
          <p:spPr>
            <a:xfrm>
              <a:off x="6789261" y="5870799"/>
              <a:ext cx="717735" cy="1"/>
            </a:xfrm>
            <a:prstGeom prst="line">
              <a:avLst/>
            </a:pr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69951FCC-C1B7-44EF-81E9-C0D278422F2A}"/>
                </a:ext>
              </a:extLst>
            </p:cNvPr>
            <p:cNvSpPr/>
            <p:nvPr/>
          </p:nvSpPr>
          <p:spPr>
            <a:xfrm>
              <a:off x="6966507" y="5586414"/>
              <a:ext cx="210633" cy="193086"/>
            </a:xfrm>
            <a:prstGeom prst="ellipse">
              <a:avLst/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1C9C982F-1821-4025-B047-7D7331CC7343}"/>
                </a:ext>
              </a:extLst>
            </p:cNvPr>
            <p:cNvSpPr/>
            <p:nvPr/>
          </p:nvSpPr>
          <p:spPr>
            <a:xfrm>
              <a:off x="7189876" y="5586414"/>
              <a:ext cx="210633" cy="193086"/>
            </a:xfrm>
            <a:prstGeom prst="ellipse">
              <a:avLst/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787AD38E-204C-41AF-B5C3-3D50B9A7FB13}"/>
                </a:ext>
              </a:extLst>
            </p:cNvPr>
            <p:cNvSpPr/>
            <p:nvPr/>
          </p:nvSpPr>
          <p:spPr>
            <a:xfrm>
              <a:off x="7415075" y="5586414"/>
              <a:ext cx="210633" cy="193086"/>
            </a:xfrm>
            <a:prstGeom prst="ellipse">
              <a:avLst/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57A730B-2717-4FE3-9DDD-AEA7AE7D5B70}"/>
                </a:ext>
              </a:extLst>
            </p:cNvPr>
            <p:cNvSpPr txBox="1"/>
            <p:nvPr/>
          </p:nvSpPr>
          <p:spPr>
            <a:xfrm>
              <a:off x="9480131" y="4032017"/>
              <a:ext cx="76918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12롯데마트드림Bold" pitchFamily="18" charset="-127"/>
                  <a:cs typeface="Arial" panose="020B0604020202020204" pitchFamily="34" charset="0"/>
                </a:rPr>
                <a:t>Product</a:t>
              </a:r>
              <a:endParaRPr lang="ko-KR" altLang="en-US" sz="1100" b="1" baseline="-25000" dirty="0">
                <a:solidFill>
                  <a:srgbClr val="FF0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endParaRPr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A9CC1558-63BE-4630-8E3D-3BBE535E4142}"/>
                </a:ext>
              </a:extLst>
            </p:cNvPr>
            <p:cNvCxnSpPr/>
            <p:nvPr/>
          </p:nvCxnSpPr>
          <p:spPr>
            <a:xfrm>
              <a:off x="6706232" y="3716361"/>
              <a:ext cx="0" cy="2664296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A2542E96-4D3F-4F6D-B8C9-267DDF26EFC3}"/>
                </a:ext>
              </a:extLst>
            </p:cNvPr>
            <p:cNvCxnSpPr/>
            <p:nvPr/>
          </p:nvCxnSpPr>
          <p:spPr>
            <a:xfrm>
              <a:off x="6706696" y="6380657"/>
              <a:ext cx="4176000" cy="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A6EA4D2-EB13-4903-97A3-D49DA07F7D01}"/>
                </a:ext>
              </a:extLst>
            </p:cNvPr>
            <p:cNvSpPr txBox="1"/>
            <p:nvPr/>
          </p:nvSpPr>
          <p:spPr>
            <a:xfrm>
              <a:off x="6798632" y="5265762"/>
              <a:ext cx="89050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dirty="0">
                  <a:solidFill>
                    <a:srgbClr val="FFC000"/>
                  </a:solidFill>
                  <a:latin typeface="+mj-lt"/>
                  <a:ea typeface="12롯데마트드림Bold" pitchFamily="18" charset="-127"/>
                  <a:cs typeface="Arial" panose="020B0604020202020204" pitchFamily="34" charset="0"/>
                </a:rPr>
                <a:t>Substrate</a:t>
              </a:r>
              <a:endParaRPr lang="ko-KR" altLang="en-US" sz="1100" b="1" baseline="-25000" dirty="0">
                <a:solidFill>
                  <a:srgbClr val="FFC000"/>
                </a:solidFill>
                <a:latin typeface="+mj-lt"/>
                <a:ea typeface="12롯데마트드림Bold" pitchFamily="18" charset="-127"/>
                <a:cs typeface="Arial" panose="020B0604020202020204" pitchFamily="34" charset="0"/>
              </a:endParaRPr>
            </a:p>
          </p:txBody>
        </p:sp>
        <p:cxnSp>
          <p:nvCxnSpPr>
            <p:cNvPr id="32" name="직선 연결선 95">
              <a:extLst>
                <a:ext uri="{FF2B5EF4-FFF2-40B4-BE49-F238E27FC236}">
                  <a16:creationId xmlns:a16="http://schemas.microsoft.com/office/drawing/2014/main" id="{8473987F-5486-4CA1-B7ED-C94F6C3186DC}"/>
                </a:ext>
              </a:extLst>
            </p:cNvPr>
            <p:cNvCxnSpPr/>
            <p:nvPr/>
          </p:nvCxnSpPr>
          <p:spPr>
            <a:xfrm>
              <a:off x="6708551" y="5876601"/>
              <a:ext cx="4032000" cy="0"/>
            </a:xfrm>
            <a:prstGeom prst="line">
              <a:avLst/>
            </a:prstGeom>
            <a:ln w="127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8E43085-C344-4C68-A99E-92F72BC34D0A}"/>
                </a:ext>
              </a:extLst>
            </p:cNvPr>
            <p:cNvSpPr txBox="1"/>
            <p:nvPr/>
          </p:nvSpPr>
          <p:spPr>
            <a:xfrm>
              <a:off x="2126755" y="5128984"/>
              <a:ext cx="15345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solidFill>
                    <a:srgbClr val="FF0000"/>
                  </a:solidFill>
                  <a:latin typeface="+mj-lt"/>
                </a:rPr>
                <a:t>Thermo-</a:t>
              </a:r>
            </a:p>
            <a:p>
              <a:r>
                <a:rPr lang="en-US" altLang="ko-KR" sz="1400" b="1" dirty="0">
                  <a:solidFill>
                    <a:srgbClr val="FF0000"/>
                  </a:solidFill>
                  <a:latin typeface="+mj-lt"/>
                </a:rPr>
                <a:t>dynamic barrier</a:t>
              </a:r>
              <a:endParaRPr lang="ko-KR" altLang="en-US" sz="1400" b="1" dirty="0">
                <a:solidFill>
                  <a:srgbClr val="FF0000"/>
                </a:solidFill>
                <a:latin typeface="+mj-lt"/>
              </a:endParaRPr>
            </a:p>
          </p:txBody>
        </p:sp>
        <p:sp>
          <p:nvSpPr>
            <p:cNvPr id="34" name="타원 54">
              <a:extLst>
                <a:ext uri="{FF2B5EF4-FFF2-40B4-BE49-F238E27FC236}">
                  <a16:creationId xmlns:a16="http://schemas.microsoft.com/office/drawing/2014/main" id="{F98F78C6-5B49-4717-9BD2-5425DA252B6F}"/>
                </a:ext>
              </a:extLst>
            </p:cNvPr>
            <p:cNvSpPr/>
            <p:nvPr/>
          </p:nvSpPr>
          <p:spPr>
            <a:xfrm>
              <a:off x="9641800" y="439363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35" name="타원 108">
              <a:extLst>
                <a:ext uri="{FF2B5EF4-FFF2-40B4-BE49-F238E27FC236}">
                  <a16:creationId xmlns:a16="http://schemas.microsoft.com/office/drawing/2014/main" id="{791A2DBC-9359-46BA-98D6-C766FA55C009}"/>
                </a:ext>
              </a:extLst>
            </p:cNvPr>
            <p:cNvSpPr/>
            <p:nvPr/>
          </p:nvSpPr>
          <p:spPr>
            <a:xfrm>
              <a:off x="9950529" y="439267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3B7DD1B-4F22-42D5-ADEE-F252AB81BAC3}"/>
                </a:ext>
              </a:extLst>
            </p:cNvPr>
            <p:cNvSpPr txBox="1"/>
            <p:nvPr/>
          </p:nvSpPr>
          <p:spPr>
            <a:xfrm>
              <a:off x="2415209" y="6393176"/>
              <a:ext cx="16722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rgbClr val="000000"/>
                  </a:solidFill>
                  <a:latin typeface="+mj-lt"/>
                </a:rPr>
                <a:t>Reaction progress</a:t>
              </a:r>
              <a:endParaRPr lang="ko-KR" altLang="en-US" sz="16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1B449FE-B75A-41E7-8614-2F71069C603F}"/>
                </a:ext>
              </a:extLst>
            </p:cNvPr>
            <p:cNvSpPr txBox="1"/>
            <p:nvPr/>
          </p:nvSpPr>
          <p:spPr>
            <a:xfrm>
              <a:off x="7918755" y="6380746"/>
              <a:ext cx="16722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rgbClr val="000000"/>
                  </a:solidFill>
                  <a:latin typeface="+mj-lt"/>
                </a:rPr>
                <a:t>Reaction progress</a:t>
              </a:r>
              <a:endParaRPr lang="ko-KR" altLang="en-US" sz="1600" dirty="0">
                <a:solidFill>
                  <a:srgbClr val="000000"/>
                </a:solidFill>
                <a:latin typeface="+mj-lt"/>
              </a:endParaRPr>
            </a:p>
          </p:txBody>
        </p:sp>
        <p:cxnSp>
          <p:nvCxnSpPr>
            <p:cNvPr id="38" name="직선 연결선 57">
              <a:extLst>
                <a:ext uri="{FF2B5EF4-FFF2-40B4-BE49-F238E27FC236}">
                  <a16:creationId xmlns:a16="http://schemas.microsoft.com/office/drawing/2014/main" id="{9F774601-B283-4D40-8794-665EFD7ED422}"/>
                </a:ext>
              </a:extLst>
            </p:cNvPr>
            <p:cNvCxnSpPr/>
            <p:nvPr/>
          </p:nvCxnSpPr>
          <p:spPr>
            <a:xfrm flipV="1">
              <a:off x="10039401" y="4724473"/>
              <a:ext cx="0" cy="1152000"/>
            </a:xfrm>
            <a:prstGeom prst="line">
              <a:avLst/>
            </a:prstGeom>
            <a:ln w="34925">
              <a:solidFill>
                <a:srgbClr val="FF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1E0BCCE1-A268-4965-B161-375D211B8AAD}"/>
                </a:ext>
              </a:extLst>
            </p:cNvPr>
            <p:cNvCxnSpPr/>
            <p:nvPr/>
          </p:nvCxnSpPr>
          <p:spPr>
            <a:xfrm>
              <a:off x="9314250" y="4719791"/>
              <a:ext cx="1368000" cy="0"/>
            </a:xfrm>
            <a:prstGeom prst="line">
              <a:avLst/>
            </a:prstGeom>
            <a:ln w="254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E1DDC7C-7233-4053-A1A9-8809B61D3F72}"/>
                </a:ext>
              </a:extLst>
            </p:cNvPr>
            <p:cNvSpPr txBox="1"/>
            <p:nvPr/>
          </p:nvSpPr>
          <p:spPr>
            <a:xfrm>
              <a:off x="8513995" y="5124798"/>
              <a:ext cx="15345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solidFill>
                    <a:srgbClr val="FF0000"/>
                  </a:solidFill>
                  <a:latin typeface="+mj-lt"/>
                </a:rPr>
                <a:t>Thermo-</a:t>
              </a:r>
            </a:p>
            <a:p>
              <a:r>
                <a:rPr lang="en-US" altLang="ko-KR" sz="1400" b="1" dirty="0">
                  <a:solidFill>
                    <a:srgbClr val="FF0000"/>
                  </a:solidFill>
                  <a:latin typeface="+mj-lt"/>
                </a:rPr>
                <a:t>dynamic barrier</a:t>
              </a:r>
              <a:endParaRPr lang="ko-KR" altLang="en-US" sz="1400" b="1" dirty="0">
                <a:solidFill>
                  <a:srgbClr val="FF0000"/>
                </a:solidFill>
                <a:latin typeface="+mj-lt"/>
              </a:endParaRPr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63A562EB-8EDD-478C-886D-A7BBC15E58D9}"/>
                </a:ext>
              </a:extLst>
            </p:cNvPr>
            <p:cNvCxnSpPr/>
            <p:nvPr/>
          </p:nvCxnSpPr>
          <p:spPr>
            <a:xfrm>
              <a:off x="2230179" y="4954406"/>
              <a:ext cx="1692000" cy="0"/>
            </a:xfrm>
            <a:prstGeom prst="line">
              <a:avLst/>
            </a:prstGeom>
            <a:ln>
              <a:solidFill>
                <a:srgbClr val="0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5F294E42-AF7C-4BC6-96D9-6562140941A7}"/>
                </a:ext>
              </a:extLst>
            </p:cNvPr>
            <p:cNvCxnSpPr/>
            <p:nvPr/>
          </p:nvCxnSpPr>
          <p:spPr>
            <a:xfrm>
              <a:off x="4142957" y="5844786"/>
              <a:ext cx="1527073" cy="0"/>
            </a:xfrm>
            <a:prstGeom prst="line">
              <a:avLst/>
            </a:prstGeom>
            <a:ln w="34925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3298CD4D-5F74-4444-9031-BA8CED0CC971}"/>
                </a:ext>
              </a:extLst>
            </p:cNvPr>
            <p:cNvCxnSpPr/>
            <p:nvPr/>
          </p:nvCxnSpPr>
          <p:spPr>
            <a:xfrm>
              <a:off x="7625708" y="4709959"/>
              <a:ext cx="1692000" cy="0"/>
            </a:xfrm>
            <a:prstGeom prst="line">
              <a:avLst/>
            </a:prstGeom>
            <a:ln>
              <a:solidFill>
                <a:srgbClr val="0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F8346A8-1D34-4150-8FD6-73CA5167135D}"/>
                </a:ext>
              </a:extLst>
            </p:cNvPr>
            <p:cNvSpPr txBox="1"/>
            <p:nvPr/>
          </p:nvSpPr>
          <p:spPr>
            <a:xfrm rot="16200000">
              <a:off x="5400545" y="4997819"/>
              <a:ext cx="2157578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rgbClr val="000000"/>
                  </a:solidFill>
                  <a:latin typeface="+mj-lt"/>
                </a:rPr>
                <a:t>Internal (or free) energy</a:t>
              </a:r>
              <a:endParaRPr lang="ko-KR" altLang="en-US" sz="1600" dirty="0">
                <a:solidFill>
                  <a:srgbClr val="000000"/>
                </a:solidFill>
                <a:latin typeface="+mj-lt"/>
              </a:endParaRP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CE9191F1-D007-4971-8990-C19BF25D0F65}"/>
              </a:ext>
            </a:extLst>
          </p:cNvPr>
          <p:cNvSpPr txBox="1"/>
          <p:nvPr/>
        </p:nvSpPr>
        <p:spPr>
          <a:xfrm>
            <a:off x="75133" y="275388"/>
            <a:ext cx="6279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Energy dynamics of electro-fermentation</a:t>
            </a:r>
            <a:endParaRPr lang="en-US" sz="28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9E53011-E58A-4668-9963-1C89201DFF95}"/>
              </a:ext>
            </a:extLst>
          </p:cNvPr>
          <p:cNvSpPr txBox="1"/>
          <p:nvPr/>
        </p:nvSpPr>
        <p:spPr>
          <a:xfrm>
            <a:off x="1858216" y="4250061"/>
            <a:ext cx="1193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D83CE40-A7EE-446A-B628-F1A9D80C6746}"/>
              </a:ext>
            </a:extLst>
          </p:cNvPr>
          <p:cNvSpPr txBox="1"/>
          <p:nvPr/>
        </p:nvSpPr>
        <p:spPr>
          <a:xfrm>
            <a:off x="3996751" y="4250061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E9F322A-3967-483C-AD33-156CAE700078}"/>
              </a:ext>
            </a:extLst>
          </p:cNvPr>
          <p:cNvSpPr txBox="1"/>
          <p:nvPr/>
        </p:nvSpPr>
        <p:spPr>
          <a:xfrm>
            <a:off x="3317366" y="4126951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&gt;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45D7569-A0DB-400E-AB24-AAA930EE677A}"/>
              </a:ext>
            </a:extLst>
          </p:cNvPr>
          <p:cNvSpPr txBox="1"/>
          <p:nvPr/>
        </p:nvSpPr>
        <p:spPr>
          <a:xfrm>
            <a:off x="7307327" y="4250061"/>
            <a:ext cx="1193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Substrate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7508FC6-E28A-485D-8CBF-8220618DD08D}"/>
              </a:ext>
            </a:extLst>
          </p:cNvPr>
          <p:cNvSpPr txBox="1"/>
          <p:nvPr/>
        </p:nvSpPr>
        <p:spPr>
          <a:xfrm>
            <a:off x="9445862" y="4250061"/>
            <a:ext cx="101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Product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BEC55BC-FE4D-4A2E-8947-4AD590F09300}"/>
              </a:ext>
            </a:extLst>
          </p:cNvPr>
          <p:cNvSpPr txBox="1"/>
          <p:nvPr/>
        </p:nvSpPr>
        <p:spPr>
          <a:xfrm>
            <a:off x="8766477" y="4126951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&lt;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1586EA0-42C9-4965-BE18-B13ACAEDDF53}"/>
              </a:ext>
            </a:extLst>
          </p:cNvPr>
          <p:cNvSpPr txBox="1"/>
          <p:nvPr/>
        </p:nvSpPr>
        <p:spPr>
          <a:xfrm>
            <a:off x="4585645" y="1236727"/>
            <a:ext cx="1369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Catabolism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F786793-5E44-41E6-8061-01FA7AB1C3FF}"/>
              </a:ext>
            </a:extLst>
          </p:cNvPr>
          <p:cNvSpPr txBox="1"/>
          <p:nvPr/>
        </p:nvSpPr>
        <p:spPr>
          <a:xfrm>
            <a:off x="9880708" y="1236727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Anabolism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9F6A6F9-A613-42DF-9E47-3250FA578DA8}"/>
              </a:ext>
            </a:extLst>
          </p:cNvPr>
          <p:cNvSpPr txBox="1"/>
          <p:nvPr/>
        </p:nvSpPr>
        <p:spPr>
          <a:xfrm>
            <a:off x="2308916" y="5044611"/>
            <a:ext cx="21098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out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B902137-3E1E-4B7B-A960-EC4B65F4CB14}"/>
              </a:ext>
            </a:extLst>
          </p:cNvPr>
          <p:cNvSpPr txBox="1"/>
          <p:nvPr/>
        </p:nvSpPr>
        <p:spPr>
          <a:xfrm>
            <a:off x="7889971" y="5044611"/>
            <a:ext cx="1754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Energy in</a:t>
            </a: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35A637B4-77A1-4518-AD6E-C97A0E394E94}"/>
              </a:ext>
            </a:extLst>
          </p:cNvPr>
          <p:cNvSpPr/>
          <p:nvPr/>
        </p:nvSpPr>
        <p:spPr>
          <a:xfrm>
            <a:off x="2113064" y="5044611"/>
            <a:ext cx="7634926" cy="7156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화살표: 위로 굽음 56">
            <a:extLst>
              <a:ext uri="{FF2B5EF4-FFF2-40B4-BE49-F238E27FC236}">
                <a16:creationId xmlns:a16="http://schemas.microsoft.com/office/drawing/2014/main" id="{CE2C22A1-90D1-440D-A2D6-31F52712B4FC}"/>
              </a:ext>
            </a:extLst>
          </p:cNvPr>
          <p:cNvSpPr/>
          <p:nvPr/>
        </p:nvSpPr>
        <p:spPr>
          <a:xfrm rot="5400000">
            <a:off x="4245117" y="5614419"/>
            <a:ext cx="727364" cy="1014153"/>
          </a:xfrm>
          <a:prstGeom prst="bentUpArrow">
            <a:avLst>
              <a:gd name="adj1" fmla="val 25000"/>
              <a:gd name="adj2" fmla="val 34714"/>
              <a:gd name="adj3" fmla="val 4785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20C33F2-FF10-4D43-B6EA-03AEBBA6D269}"/>
              </a:ext>
            </a:extLst>
          </p:cNvPr>
          <p:cNvSpPr txBox="1"/>
          <p:nvPr/>
        </p:nvSpPr>
        <p:spPr>
          <a:xfrm>
            <a:off x="5174501" y="5931738"/>
            <a:ext cx="52896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002060"/>
                </a:solidFill>
              </a:rPr>
              <a:t>Microbe-Electrode interaction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659C0E1-0D89-415B-8FA8-8ACB796B919A}"/>
              </a:ext>
            </a:extLst>
          </p:cNvPr>
          <p:cNvSpPr txBox="1"/>
          <p:nvPr/>
        </p:nvSpPr>
        <p:spPr>
          <a:xfrm>
            <a:off x="0" y="5870182"/>
            <a:ext cx="4192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Electro-fermentation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0231A1E-D582-46E9-AAD8-D8D4ED464A57}"/>
              </a:ext>
            </a:extLst>
          </p:cNvPr>
          <p:cNvSpPr/>
          <p:nvPr/>
        </p:nvSpPr>
        <p:spPr>
          <a:xfrm>
            <a:off x="38101" y="4973181"/>
            <a:ext cx="10788439" cy="1830378"/>
          </a:xfrm>
          <a:prstGeom prst="roundRect">
            <a:avLst/>
          </a:prstGeom>
          <a:noFill/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847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D6CAFA2D-48A3-4D5C-BFA3-8A80275AEE37}"/>
              </a:ext>
            </a:extLst>
          </p:cNvPr>
          <p:cNvGrpSpPr/>
          <p:nvPr/>
        </p:nvGrpSpPr>
        <p:grpSpPr>
          <a:xfrm rot="2700000">
            <a:off x="2447992" y="1827454"/>
            <a:ext cx="4843043" cy="3097629"/>
            <a:chOff x="6850720" y="1759857"/>
            <a:chExt cx="4067651" cy="2601685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ED11C393-9BA7-4D52-8DB7-0D30DF33468C}"/>
                </a:ext>
              </a:extLst>
            </p:cNvPr>
            <p:cNvSpPr/>
            <p:nvPr/>
          </p:nvSpPr>
          <p:spPr>
            <a:xfrm>
              <a:off x="7296074" y="2246861"/>
              <a:ext cx="3201518" cy="1708282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63500" cmpd="dbl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28EB2C3-8D4A-4FF8-A8C2-7499DCD8E7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5195" y="2317468"/>
              <a:ext cx="2461337" cy="1500278"/>
            </a:xfrm>
            <a:prstGeom prst="rect">
              <a:avLst/>
            </a:prstGeom>
          </p:spPr>
        </p:pic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313925D2-B3FD-4FAF-BE4C-BB44E94934CD}"/>
                </a:ext>
              </a:extLst>
            </p:cNvPr>
            <p:cNvSpPr/>
            <p:nvPr/>
          </p:nvSpPr>
          <p:spPr>
            <a:xfrm>
              <a:off x="7438571" y="2108200"/>
              <a:ext cx="156029" cy="308429"/>
            </a:xfrm>
            <a:custGeom>
              <a:avLst/>
              <a:gdLst>
                <a:gd name="connsiteX0" fmla="*/ 156029 w 156029"/>
                <a:gd name="connsiteY0" fmla="*/ 308429 h 308429"/>
                <a:gd name="connsiteX1" fmla="*/ 134258 w 156029"/>
                <a:gd name="connsiteY1" fmla="*/ 297543 h 308429"/>
                <a:gd name="connsiteX2" fmla="*/ 90715 w 156029"/>
                <a:gd name="connsiteY2" fmla="*/ 246743 h 308429"/>
                <a:gd name="connsiteX3" fmla="*/ 65315 w 156029"/>
                <a:gd name="connsiteY3" fmla="*/ 214086 h 308429"/>
                <a:gd name="connsiteX4" fmla="*/ 61686 w 156029"/>
                <a:gd name="connsiteY4" fmla="*/ 192314 h 308429"/>
                <a:gd name="connsiteX5" fmla="*/ 65315 w 156029"/>
                <a:gd name="connsiteY5" fmla="*/ 90714 h 308429"/>
                <a:gd name="connsiteX6" fmla="*/ 50800 w 156029"/>
                <a:gd name="connsiteY6" fmla="*/ 68943 h 308429"/>
                <a:gd name="connsiteX7" fmla="*/ 32658 w 156029"/>
                <a:gd name="connsiteY7" fmla="*/ 58057 h 308429"/>
                <a:gd name="connsiteX8" fmla="*/ 29029 w 156029"/>
                <a:gd name="connsiteY8" fmla="*/ 47171 h 308429"/>
                <a:gd name="connsiteX9" fmla="*/ 0 w 156029"/>
                <a:gd name="connsiteY9" fmla="*/ 0 h 308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029" h="308429">
                  <a:moveTo>
                    <a:pt x="156029" y="308429"/>
                  </a:moveTo>
                  <a:cubicBezTo>
                    <a:pt x="148772" y="304800"/>
                    <a:pt x="140157" y="303114"/>
                    <a:pt x="134258" y="297543"/>
                  </a:cubicBezTo>
                  <a:cubicBezTo>
                    <a:pt x="118044" y="282229"/>
                    <a:pt x="104647" y="264158"/>
                    <a:pt x="90715" y="246743"/>
                  </a:cubicBezTo>
                  <a:cubicBezTo>
                    <a:pt x="55994" y="203341"/>
                    <a:pt x="92580" y="241351"/>
                    <a:pt x="65315" y="214086"/>
                  </a:cubicBezTo>
                  <a:cubicBezTo>
                    <a:pt x="64105" y="206829"/>
                    <a:pt x="61392" y="199666"/>
                    <a:pt x="61686" y="192314"/>
                  </a:cubicBezTo>
                  <a:cubicBezTo>
                    <a:pt x="62643" y="168383"/>
                    <a:pt x="75024" y="119840"/>
                    <a:pt x="65315" y="90714"/>
                  </a:cubicBezTo>
                  <a:cubicBezTo>
                    <a:pt x="62557" y="82440"/>
                    <a:pt x="56967" y="75110"/>
                    <a:pt x="50800" y="68943"/>
                  </a:cubicBezTo>
                  <a:cubicBezTo>
                    <a:pt x="45813" y="63956"/>
                    <a:pt x="38705" y="61686"/>
                    <a:pt x="32658" y="58057"/>
                  </a:cubicBezTo>
                  <a:cubicBezTo>
                    <a:pt x="31448" y="54428"/>
                    <a:pt x="30740" y="50592"/>
                    <a:pt x="29029" y="47171"/>
                  </a:cubicBezTo>
                  <a:cubicBezTo>
                    <a:pt x="14272" y="17658"/>
                    <a:pt x="15287" y="20382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B18656C8-5EA3-418C-959E-F293B22A691E}"/>
                </a:ext>
              </a:extLst>
            </p:cNvPr>
            <p:cNvSpPr/>
            <p:nvPr/>
          </p:nvSpPr>
          <p:spPr>
            <a:xfrm>
              <a:off x="7859486" y="1894114"/>
              <a:ext cx="90714" cy="355600"/>
            </a:xfrm>
            <a:custGeom>
              <a:avLst/>
              <a:gdLst>
                <a:gd name="connsiteX0" fmla="*/ 65314 w 90714"/>
                <a:gd name="connsiteY0" fmla="*/ 355600 h 355600"/>
                <a:gd name="connsiteX1" fmla="*/ 72571 w 90714"/>
                <a:gd name="connsiteY1" fmla="*/ 250372 h 355600"/>
                <a:gd name="connsiteX2" fmla="*/ 90714 w 90714"/>
                <a:gd name="connsiteY2" fmla="*/ 228600 h 355600"/>
                <a:gd name="connsiteX3" fmla="*/ 72571 w 90714"/>
                <a:gd name="connsiteY3" fmla="*/ 188686 h 355600"/>
                <a:gd name="connsiteX4" fmla="*/ 0 w 90714"/>
                <a:gd name="connsiteY4" fmla="*/ 134257 h 355600"/>
                <a:gd name="connsiteX5" fmla="*/ 50800 w 90714"/>
                <a:gd name="connsiteY5" fmla="*/ 21772 h 355600"/>
                <a:gd name="connsiteX6" fmla="*/ 68943 w 90714"/>
                <a:gd name="connsiteY6" fmla="*/ 0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714" h="355600">
                  <a:moveTo>
                    <a:pt x="65314" y="355600"/>
                  </a:moveTo>
                  <a:cubicBezTo>
                    <a:pt x="67733" y="320524"/>
                    <a:pt x="65676" y="284849"/>
                    <a:pt x="72571" y="250372"/>
                  </a:cubicBezTo>
                  <a:cubicBezTo>
                    <a:pt x="74424" y="241109"/>
                    <a:pt x="90714" y="238047"/>
                    <a:pt x="90714" y="228600"/>
                  </a:cubicBezTo>
                  <a:cubicBezTo>
                    <a:pt x="90714" y="213985"/>
                    <a:pt x="81701" y="200098"/>
                    <a:pt x="72571" y="188686"/>
                  </a:cubicBezTo>
                  <a:cubicBezTo>
                    <a:pt x="59575" y="172441"/>
                    <a:pt x="18768" y="146769"/>
                    <a:pt x="0" y="134257"/>
                  </a:cubicBezTo>
                  <a:cubicBezTo>
                    <a:pt x="16933" y="96762"/>
                    <a:pt x="31597" y="58157"/>
                    <a:pt x="50800" y="21772"/>
                  </a:cubicBezTo>
                  <a:cubicBezTo>
                    <a:pt x="69798" y="-14225"/>
                    <a:pt x="68943" y="14586"/>
                    <a:pt x="68943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3437421B-0621-4BA2-8D07-D310CFB81331}"/>
                </a:ext>
              </a:extLst>
            </p:cNvPr>
            <p:cNvSpPr/>
            <p:nvPr/>
          </p:nvSpPr>
          <p:spPr>
            <a:xfrm>
              <a:off x="8222343" y="1868714"/>
              <a:ext cx="101651" cy="362857"/>
            </a:xfrm>
            <a:custGeom>
              <a:avLst/>
              <a:gdLst>
                <a:gd name="connsiteX0" fmla="*/ 0 w 101651"/>
                <a:gd name="connsiteY0" fmla="*/ 362857 h 362857"/>
                <a:gd name="connsiteX1" fmla="*/ 10886 w 101651"/>
                <a:gd name="connsiteY1" fmla="*/ 337457 h 362857"/>
                <a:gd name="connsiteX2" fmla="*/ 79828 w 101651"/>
                <a:gd name="connsiteY2" fmla="*/ 239486 h 362857"/>
                <a:gd name="connsiteX3" fmla="*/ 36286 w 101651"/>
                <a:gd name="connsiteY3" fmla="*/ 163286 h 362857"/>
                <a:gd name="connsiteX4" fmla="*/ 25400 w 101651"/>
                <a:gd name="connsiteY4" fmla="*/ 130629 h 362857"/>
                <a:gd name="connsiteX5" fmla="*/ 65314 w 101651"/>
                <a:gd name="connsiteY5" fmla="*/ 83457 h 362857"/>
                <a:gd name="connsiteX6" fmla="*/ 76200 w 101651"/>
                <a:gd name="connsiteY6" fmla="*/ 72572 h 362857"/>
                <a:gd name="connsiteX7" fmla="*/ 97971 w 101651"/>
                <a:gd name="connsiteY7" fmla="*/ 18143 h 362857"/>
                <a:gd name="connsiteX8" fmla="*/ 101600 w 101651"/>
                <a:gd name="connsiteY8" fmla="*/ 0 h 36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651" h="362857">
                  <a:moveTo>
                    <a:pt x="0" y="362857"/>
                  </a:moveTo>
                  <a:cubicBezTo>
                    <a:pt x="3629" y="354390"/>
                    <a:pt x="5882" y="345191"/>
                    <a:pt x="10886" y="337457"/>
                  </a:cubicBezTo>
                  <a:cubicBezTo>
                    <a:pt x="32579" y="303931"/>
                    <a:pt x="74065" y="279000"/>
                    <a:pt x="79828" y="239486"/>
                  </a:cubicBezTo>
                  <a:cubicBezTo>
                    <a:pt x="84050" y="210538"/>
                    <a:pt x="45537" y="191039"/>
                    <a:pt x="36286" y="163286"/>
                  </a:cubicBezTo>
                  <a:lnTo>
                    <a:pt x="25400" y="130629"/>
                  </a:lnTo>
                  <a:cubicBezTo>
                    <a:pt x="38705" y="114905"/>
                    <a:pt x="51750" y="98958"/>
                    <a:pt x="65314" y="83457"/>
                  </a:cubicBezTo>
                  <a:cubicBezTo>
                    <a:pt x="68693" y="79595"/>
                    <a:pt x="73905" y="77162"/>
                    <a:pt x="76200" y="72572"/>
                  </a:cubicBezTo>
                  <a:cubicBezTo>
                    <a:pt x="84939" y="55094"/>
                    <a:pt x="90889" y="36355"/>
                    <a:pt x="97971" y="18143"/>
                  </a:cubicBezTo>
                  <a:cubicBezTo>
                    <a:pt x="102365" y="6844"/>
                    <a:pt x="101600" y="9892"/>
                    <a:pt x="1016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B7D2BE24-7198-4B48-81B4-A4BE4F17FAC7}"/>
                </a:ext>
              </a:extLst>
            </p:cNvPr>
            <p:cNvSpPr/>
            <p:nvPr/>
          </p:nvSpPr>
          <p:spPr>
            <a:xfrm>
              <a:off x="6970486" y="2394034"/>
              <a:ext cx="391885" cy="272966"/>
            </a:xfrm>
            <a:custGeom>
              <a:avLst/>
              <a:gdLst>
                <a:gd name="connsiteX0" fmla="*/ 391885 w 391885"/>
                <a:gd name="connsiteY0" fmla="*/ 272966 h 272966"/>
                <a:gd name="connsiteX1" fmla="*/ 373743 w 391885"/>
                <a:gd name="connsiteY1" fmla="*/ 262080 h 272966"/>
                <a:gd name="connsiteX2" fmla="*/ 297543 w 391885"/>
                <a:gd name="connsiteY2" fmla="*/ 196766 h 272966"/>
                <a:gd name="connsiteX3" fmla="*/ 283028 w 391885"/>
                <a:gd name="connsiteY3" fmla="*/ 193137 h 272966"/>
                <a:gd name="connsiteX4" fmla="*/ 246743 w 391885"/>
                <a:gd name="connsiteY4" fmla="*/ 174995 h 272966"/>
                <a:gd name="connsiteX5" fmla="*/ 228600 w 391885"/>
                <a:gd name="connsiteY5" fmla="*/ 171366 h 272966"/>
                <a:gd name="connsiteX6" fmla="*/ 221343 w 391885"/>
                <a:gd name="connsiteY6" fmla="*/ 106052 h 272966"/>
                <a:gd name="connsiteX7" fmla="*/ 232228 w 391885"/>
                <a:gd name="connsiteY7" fmla="*/ 77023 h 272966"/>
                <a:gd name="connsiteX8" fmla="*/ 214085 w 391885"/>
                <a:gd name="connsiteY8" fmla="*/ 40737 h 272966"/>
                <a:gd name="connsiteX9" fmla="*/ 54428 w 391885"/>
                <a:gd name="connsiteY9" fmla="*/ 4452 h 272966"/>
                <a:gd name="connsiteX10" fmla="*/ 0 w 391885"/>
                <a:gd name="connsiteY10" fmla="*/ 4452 h 27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1885" h="272966">
                  <a:moveTo>
                    <a:pt x="391885" y="272966"/>
                  </a:moveTo>
                  <a:cubicBezTo>
                    <a:pt x="385838" y="269337"/>
                    <a:pt x="379229" y="266511"/>
                    <a:pt x="373743" y="262080"/>
                  </a:cubicBezTo>
                  <a:cubicBezTo>
                    <a:pt x="347718" y="241060"/>
                    <a:pt x="329998" y="204880"/>
                    <a:pt x="297543" y="196766"/>
                  </a:cubicBezTo>
                  <a:cubicBezTo>
                    <a:pt x="292705" y="195556"/>
                    <a:pt x="287612" y="195102"/>
                    <a:pt x="283028" y="193137"/>
                  </a:cubicBezTo>
                  <a:cubicBezTo>
                    <a:pt x="270599" y="187810"/>
                    <a:pt x="260003" y="177647"/>
                    <a:pt x="246743" y="174995"/>
                  </a:cubicBezTo>
                  <a:lnTo>
                    <a:pt x="228600" y="171366"/>
                  </a:lnTo>
                  <a:cubicBezTo>
                    <a:pt x="225521" y="152894"/>
                    <a:pt x="219753" y="121956"/>
                    <a:pt x="221343" y="106052"/>
                  </a:cubicBezTo>
                  <a:cubicBezTo>
                    <a:pt x="222371" y="95769"/>
                    <a:pt x="228600" y="86699"/>
                    <a:pt x="232228" y="77023"/>
                  </a:cubicBezTo>
                  <a:cubicBezTo>
                    <a:pt x="226180" y="64928"/>
                    <a:pt x="222107" y="51624"/>
                    <a:pt x="214085" y="40737"/>
                  </a:cubicBezTo>
                  <a:cubicBezTo>
                    <a:pt x="168534" y="-21082"/>
                    <a:pt x="149904" y="6361"/>
                    <a:pt x="54428" y="4452"/>
                  </a:cubicBezTo>
                  <a:cubicBezTo>
                    <a:pt x="36289" y="4089"/>
                    <a:pt x="18143" y="4452"/>
                    <a:pt x="0" y="445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0C55F4ED-5940-449B-96E3-C2EBDEF5DE19}"/>
                </a:ext>
              </a:extLst>
            </p:cNvPr>
            <p:cNvSpPr/>
            <p:nvPr/>
          </p:nvSpPr>
          <p:spPr>
            <a:xfrm>
              <a:off x="6850720" y="3011619"/>
              <a:ext cx="428194" cy="116829"/>
            </a:xfrm>
            <a:custGeom>
              <a:avLst/>
              <a:gdLst>
                <a:gd name="connsiteX0" fmla="*/ 428194 w 428194"/>
                <a:gd name="connsiteY0" fmla="*/ 83552 h 116829"/>
                <a:gd name="connsiteX1" fmla="*/ 384651 w 428194"/>
                <a:gd name="connsiteY1" fmla="*/ 94438 h 116829"/>
                <a:gd name="connsiteX2" fmla="*/ 373766 w 428194"/>
                <a:gd name="connsiteY2" fmla="*/ 101695 h 116829"/>
                <a:gd name="connsiteX3" fmla="*/ 351994 w 428194"/>
                <a:gd name="connsiteY3" fmla="*/ 105324 h 116829"/>
                <a:gd name="connsiteX4" fmla="*/ 297566 w 428194"/>
                <a:gd name="connsiteY4" fmla="*/ 54524 h 116829"/>
                <a:gd name="connsiteX5" fmla="*/ 272166 w 428194"/>
                <a:gd name="connsiteY5" fmla="*/ 18238 h 116829"/>
                <a:gd name="connsiteX6" fmla="*/ 195966 w 428194"/>
                <a:gd name="connsiteY6" fmla="*/ 50895 h 116829"/>
                <a:gd name="connsiteX7" fmla="*/ 163309 w 428194"/>
                <a:gd name="connsiteY7" fmla="*/ 61781 h 116829"/>
                <a:gd name="connsiteX8" fmla="*/ 130651 w 428194"/>
                <a:gd name="connsiteY8" fmla="*/ 101695 h 116829"/>
                <a:gd name="connsiteX9" fmla="*/ 116137 w 428194"/>
                <a:gd name="connsiteY9" fmla="*/ 116210 h 116829"/>
                <a:gd name="connsiteX10" fmla="*/ 83480 w 428194"/>
                <a:gd name="connsiteY10" fmla="*/ 72667 h 116829"/>
                <a:gd name="connsiteX11" fmla="*/ 61709 w 428194"/>
                <a:gd name="connsiteY11" fmla="*/ 10981 h 116829"/>
                <a:gd name="connsiteX12" fmla="*/ 50823 w 428194"/>
                <a:gd name="connsiteY12" fmla="*/ 95 h 116829"/>
                <a:gd name="connsiteX13" fmla="*/ 43566 w 428194"/>
                <a:gd name="connsiteY13" fmla="*/ 14610 h 116829"/>
                <a:gd name="connsiteX14" fmla="*/ 29051 w 428194"/>
                <a:gd name="connsiteY14" fmla="*/ 29124 h 116829"/>
                <a:gd name="connsiteX15" fmla="*/ 23 w 428194"/>
                <a:gd name="connsiteY15" fmla="*/ 58152 h 116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8194" h="116829">
                  <a:moveTo>
                    <a:pt x="428194" y="83552"/>
                  </a:moveTo>
                  <a:cubicBezTo>
                    <a:pt x="413680" y="87181"/>
                    <a:pt x="398844" y="89707"/>
                    <a:pt x="384651" y="94438"/>
                  </a:cubicBezTo>
                  <a:cubicBezTo>
                    <a:pt x="380514" y="95817"/>
                    <a:pt x="377903" y="100316"/>
                    <a:pt x="373766" y="101695"/>
                  </a:cubicBezTo>
                  <a:cubicBezTo>
                    <a:pt x="366786" y="104022"/>
                    <a:pt x="359251" y="104114"/>
                    <a:pt x="351994" y="105324"/>
                  </a:cubicBezTo>
                  <a:cubicBezTo>
                    <a:pt x="333851" y="88391"/>
                    <a:pt x="314336" y="72818"/>
                    <a:pt x="297566" y="54524"/>
                  </a:cubicBezTo>
                  <a:cubicBezTo>
                    <a:pt x="287590" y="43640"/>
                    <a:pt x="286563" y="21510"/>
                    <a:pt x="272166" y="18238"/>
                  </a:cubicBezTo>
                  <a:cubicBezTo>
                    <a:pt x="236304" y="10088"/>
                    <a:pt x="221408" y="39022"/>
                    <a:pt x="195966" y="50895"/>
                  </a:cubicBezTo>
                  <a:cubicBezTo>
                    <a:pt x="185568" y="55747"/>
                    <a:pt x="174195" y="58152"/>
                    <a:pt x="163309" y="61781"/>
                  </a:cubicBezTo>
                  <a:cubicBezTo>
                    <a:pt x="152423" y="75086"/>
                    <a:pt x="141910" y="88704"/>
                    <a:pt x="130651" y="101695"/>
                  </a:cubicBezTo>
                  <a:cubicBezTo>
                    <a:pt x="126170" y="106866"/>
                    <a:pt x="121964" y="119796"/>
                    <a:pt x="116137" y="116210"/>
                  </a:cubicBezTo>
                  <a:cubicBezTo>
                    <a:pt x="100685" y="106701"/>
                    <a:pt x="94366" y="87181"/>
                    <a:pt x="83480" y="72667"/>
                  </a:cubicBezTo>
                  <a:cubicBezTo>
                    <a:pt x="76223" y="52105"/>
                    <a:pt x="70657" y="30866"/>
                    <a:pt x="61709" y="10981"/>
                  </a:cubicBezTo>
                  <a:cubicBezTo>
                    <a:pt x="59603" y="6301"/>
                    <a:pt x="55855" y="-912"/>
                    <a:pt x="50823" y="95"/>
                  </a:cubicBezTo>
                  <a:cubicBezTo>
                    <a:pt x="45519" y="1156"/>
                    <a:pt x="46812" y="10283"/>
                    <a:pt x="43566" y="14610"/>
                  </a:cubicBezTo>
                  <a:cubicBezTo>
                    <a:pt x="39461" y="20084"/>
                    <a:pt x="34307" y="24744"/>
                    <a:pt x="29051" y="29124"/>
                  </a:cubicBezTo>
                  <a:cubicBezTo>
                    <a:pt x="-1912" y="54926"/>
                    <a:pt x="23" y="38284"/>
                    <a:pt x="23" y="5815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DA05B30F-9D6F-4B48-97D0-BC4C8A32D0FB}"/>
                </a:ext>
              </a:extLst>
            </p:cNvPr>
            <p:cNvSpPr/>
            <p:nvPr/>
          </p:nvSpPr>
          <p:spPr>
            <a:xfrm>
              <a:off x="7094434" y="3494314"/>
              <a:ext cx="289709" cy="399143"/>
            </a:xfrm>
            <a:custGeom>
              <a:avLst/>
              <a:gdLst>
                <a:gd name="connsiteX0" fmla="*/ 289709 w 289709"/>
                <a:gd name="connsiteY0" fmla="*/ 0 h 399143"/>
                <a:gd name="connsiteX1" fmla="*/ 209880 w 289709"/>
                <a:gd name="connsiteY1" fmla="*/ 50800 h 399143"/>
                <a:gd name="connsiteX2" fmla="*/ 198995 w 289709"/>
                <a:gd name="connsiteY2" fmla="*/ 127000 h 399143"/>
                <a:gd name="connsiteX3" fmla="*/ 169966 w 289709"/>
                <a:gd name="connsiteY3" fmla="*/ 170543 h 399143"/>
                <a:gd name="connsiteX4" fmla="*/ 166337 w 289709"/>
                <a:gd name="connsiteY4" fmla="*/ 192315 h 399143"/>
                <a:gd name="connsiteX5" fmla="*/ 126423 w 289709"/>
                <a:gd name="connsiteY5" fmla="*/ 257629 h 399143"/>
                <a:gd name="connsiteX6" fmla="*/ 122795 w 289709"/>
                <a:gd name="connsiteY6" fmla="*/ 268515 h 399143"/>
                <a:gd name="connsiteX7" fmla="*/ 115537 w 289709"/>
                <a:gd name="connsiteY7" fmla="*/ 275772 h 399143"/>
                <a:gd name="connsiteX8" fmla="*/ 35709 w 289709"/>
                <a:gd name="connsiteY8" fmla="*/ 319315 h 399143"/>
                <a:gd name="connsiteX9" fmla="*/ 3052 w 289709"/>
                <a:gd name="connsiteY9" fmla="*/ 344715 h 399143"/>
                <a:gd name="connsiteX10" fmla="*/ 3052 w 289709"/>
                <a:gd name="connsiteY10" fmla="*/ 399143 h 399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9709" h="399143">
                  <a:moveTo>
                    <a:pt x="289709" y="0"/>
                  </a:moveTo>
                  <a:cubicBezTo>
                    <a:pt x="271034" y="10672"/>
                    <a:pt x="215054" y="41890"/>
                    <a:pt x="209880" y="50800"/>
                  </a:cubicBezTo>
                  <a:cubicBezTo>
                    <a:pt x="196996" y="72989"/>
                    <a:pt x="207109" y="102659"/>
                    <a:pt x="198995" y="127000"/>
                  </a:cubicBezTo>
                  <a:cubicBezTo>
                    <a:pt x="193479" y="143549"/>
                    <a:pt x="179642" y="156029"/>
                    <a:pt x="169966" y="170543"/>
                  </a:cubicBezTo>
                  <a:cubicBezTo>
                    <a:pt x="168756" y="177800"/>
                    <a:pt x="169138" y="185512"/>
                    <a:pt x="166337" y="192315"/>
                  </a:cubicBezTo>
                  <a:cubicBezTo>
                    <a:pt x="155065" y="219689"/>
                    <a:pt x="142746" y="234777"/>
                    <a:pt x="126423" y="257629"/>
                  </a:cubicBezTo>
                  <a:cubicBezTo>
                    <a:pt x="125214" y="261258"/>
                    <a:pt x="124763" y="265235"/>
                    <a:pt x="122795" y="268515"/>
                  </a:cubicBezTo>
                  <a:cubicBezTo>
                    <a:pt x="121035" y="271449"/>
                    <a:pt x="118492" y="274048"/>
                    <a:pt x="115537" y="275772"/>
                  </a:cubicBezTo>
                  <a:cubicBezTo>
                    <a:pt x="89355" y="291045"/>
                    <a:pt x="61552" y="303476"/>
                    <a:pt x="35709" y="319315"/>
                  </a:cubicBezTo>
                  <a:cubicBezTo>
                    <a:pt x="23951" y="326522"/>
                    <a:pt x="8274" y="331951"/>
                    <a:pt x="3052" y="344715"/>
                  </a:cubicBezTo>
                  <a:cubicBezTo>
                    <a:pt x="-3817" y="361507"/>
                    <a:pt x="3052" y="381000"/>
                    <a:pt x="3052" y="399143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066EA525-2928-4A94-B812-4DE8E4DFD6DA}"/>
                </a:ext>
              </a:extLst>
            </p:cNvPr>
            <p:cNvSpPr/>
            <p:nvPr/>
          </p:nvSpPr>
          <p:spPr>
            <a:xfrm>
              <a:off x="7540153" y="3780971"/>
              <a:ext cx="58076" cy="326572"/>
            </a:xfrm>
            <a:custGeom>
              <a:avLst/>
              <a:gdLst>
                <a:gd name="connsiteX0" fmla="*/ 50818 w 58076"/>
                <a:gd name="connsiteY0" fmla="*/ 0 h 326572"/>
                <a:gd name="connsiteX1" fmla="*/ 32676 w 58076"/>
                <a:gd name="connsiteY1" fmla="*/ 18143 h 326572"/>
                <a:gd name="connsiteX2" fmla="*/ 58076 w 58076"/>
                <a:gd name="connsiteY2" fmla="*/ 141515 h 326572"/>
                <a:gd name="connsiteX3" fmla="*/ 29047 w 58076"/>
                <a:gd name="connsiteY3" fmla="*/ 224972 h 326572"/>
                <a:gd name="connsiteX4" fmla="*/ 7276 w 58076"/>
                <a:gd name="connsiteY4" fmla="*/ 250372 h 326572"/>
                <a:gd name="connsiteX5" fmla="*/ 18 w 58076"/>
                <a:gd name="connsiteY5" fmla="*/ 326572 h 326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076" h="326572">
                  <a:moveTo>
                    <a:pt x="50818" y="0"/>
                  </a:moveTo>
                  <a:cubicBezTo>
                    <a:pt x="44771" y="6048"/>
                    <a:pt x="33474" y="9628"/>
                    <a:pt x="32676" y="18143"/>
                  </a:cubicBezTo>
                  <a:cubicBezTo>
                    <a:pt x="24629" y="103989"/>
                    <a:pt x="26006" y="96618"/>
                    <a:pt x="58076" y="141515"/>
                  </a:cubicBezTo>
                  <a:cubicBezTo>
                    <a:pt x="48400" y="169334"/>
                    <a:pt x="41503" y="198281"/>
                    <a:pt x="29047" y="224972"/>
                  </a:cubicBezTo>
                  <a:cubicBezTo>
                    <a:pt x="24331" y="235077"/>
                    <a:pt x="10939" y="239840"/>
                    <a:pt x="7276" y="250372"/>
                  </a:cubicBezTo>
                  <a:cubicBezTo>
                    <a:pt x="-732" y="273395"/>
                    <a:pt x="18" y="301650"/>
                    <a:pt x="18" y="326572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F412F499-0414-4735-9C9F-B4F4CEA9EDDB}"/>
                </a:ext>
              </a:extLst>
            </p:cNvPr>
            <p:cNvSpPr/>
            <p:nvPr/>
          </p:nvSpPr>
          <p:spPr>
            <a:xfrm>
              <a:off x="7928323" y="3962400"/>
              <a:ext cx="21877" cy="257629"/>
            </a:xfrm>
            <a:custGeom>
              <a:avLst/>
              <a:gdLst>
                <a:gd name="connsiteX0" fmla="*/ 21877 w 21877"/>
                <a:gd name="connsiteY0" fmla="*/ 0 h 257629"/>
                <a:gd name="connsiteX1" fmla="*/ 3734 w 21877"/>
                <a:gd name="connsiteY1" fmla="*/ 61686 h 257629"/>
                <a:gd name="connsiteX2" fmla="*/ 106 w 21877"/>
                <a:gd name="connsiteY2" fmla="*/ 76200 h 257629"/>
                <a:gd name="connsiteX3" fmla="*/ 7363 w 21877"/>
                <a:gd name="connsiteY3" fmla="*/ 87086 h 257629"/>
                <a:gd name="connsiteX4" fmla="*/ 3734 w 21877"/>
                <a:gd name="connsiteY4" fmla="*/ 116114 h 257629"/>
                <a:gd name="connsiteX5" fmla="*/ 106 w 21877"/>
                <a:gd name="connsiteY5" fmla="*/ 127000 h 257629"/>
                <a:gd name="connsiteX6" fmla="*/ 18248 w 21877"/>
                <a:gd name="connsiteY6" fmla="*/ 148771 h 257629"/>
                <a:gd name="connsiteX7" fmla="*/ 10991 w 21877"/>
                <a:gd name="connsiteY7" fmla="*/ 181429 h 257629"/>
                <a:gd name="connsiteX8" fmla="*/ 18248 w 21877"/>
                <a:gd name="connsiteY8" fmla="*/ 257629 h 257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77" h="257629">
                  <a:moveTo>
                    <a:pt x="21877" y="0"/>
                  </a:moveTo>
                  <a:cubicBezTo>
                    <a:pt x="15829" y="20562"/>
                    <a:pt x="9622" y="41078"/>
                    <a:pt x="3734" y="61686"/>
                  </a:cubicBezTo>
                  <a:cubicBezTo>
                    <a:pt x="2364" y="66481"/>
                    <a:pt x="-599" y="71263"/>
                    <a:pt x="106" y="76200"/>
                  </a:cubicBezTo>
                  <a:cubicBezTo>
                    <a:pt x="723" y="80517"/>
                    <a:pt x="4944" y="83457"/>
                    <a:pt x="7363" y="87086"/>
                  </a:cubicBezTo>
                  <a:cubicBezTo>
                    <a:pt x="6153" y="96762"/>
                    <a:pt x="5478" y="106520"/>
                    <a:pt x="3734" y="116114"/>
                  </a:cubicBezTo>
                  <a:cubicBezTo>
                    <a:pt x="3050" y="119877"/>
                    <a:pt x="-523" y="123227"/>
                    <a:pt x="106" y="127000"/>
                  </a:cubicBezTo>
                  <a:cubicBezTo>
                    <a:pt x="1117" y="133063"/>
                    <a:pt x="14978" y="145501"/>
                    <a:pt x="18248" y="148771"/>
                  </a:cubicBezTo>
                  <a:cubicBezTo>
                    <a:pt x="15829" y="159657"/>
                    <a:pt x="10991" y="170277"/>
                    <a:pt x="10991" y="181429"/>
                  </a:cubicBezTo>
                  <a:cubicBezTo>
                    <a:pt x="10991" y="206944"/>
                    <a:pt x="18248" y="257629"/>
                    <a:pt x="18248" y="257629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D7875DC9-B814-45A6-AED7-E6D065A5DB17}"/>
                </a:ext>
              </a:extLst>
            </p:cNvPr>
            <p:cNvSpPr/>
            <p:nvPr/>
          </p:nvSpPr>
          <p:spPr>
            <a:xfrm>
              <a:off x="8654115" y="1821543"/>
              <a:ext cx="72670" cy="395514"/>
            </a:xfrm>
            <a:custGeom>
              <a:avLst/>
              <a:gdLst>
                <a:gd name="connsiteX0" fmla="*/ 21799 w 72670"/>
                <a:gd name="connsiteY0" fmla="*/ 395514 h 395514"/>
                <a:gd name="connsiteX1" fmla="*/ 21799 w 72670"/>
                <a:gd name="connsiteY1" fmla="*/ 257628 h 395514"/>
                <a:gd name="connsiteX2" fmla="*/ 39942 w 72670"/>
                <a:gd name="connsiteY2" fmla="*/ 246743 h 395514"/>
                <a:gd name="connsiteX3" fmla="*/ 36314 w 72670"/>
                <a:gd name="connsiteY3" fmla="*/ 192314 h 395514"/>
                <a:gd name="connsiteX4" fmla="*/ 61714 w 72670"/>
                <a:gd name="connsiteY4" fmla="*/ 130628 h 395514"/>
                <a:gd name="connsiteX5" fmla="*/ 72599 w 72670"/>
                <a:gd name="connsiteY5" fmla="*/ 58057 h 395514"/>
                <a:gd name="connsiteX6" fmla="*/ 68971 w 72670"/>
                <a:gd name="connsiteY6" fmla="*/ 32657 h 395514"/>
                <a:gd name="connsiteX7" fmla="*/ 68971 w 72670"/>
                <a:gd name="connsiteY7" fmla="*/ 0 h 39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670" h="395514">
                  <a:moveTo>
                    <a:pt x="21799" y="395514"/>
                  </a:moveTo>
                  <a:cubicBezTo>
                    <a:pt x="1106" y="323086"/>
                    <a:pt x="-14598" y="323804"/>
                    <a:pt x="21799" y="257628"/>
                  </a:cubicBezTo>
                  <a:cubicBezTo>
                    <a:pt x="25198" y="251448"/>
                    <a:pt x="33894" y="250371"/>
                    <a:pt x="39942" y="246743"/>
                  </a:cubicBezTo>
                  <a:cubicBezTo>
                    <a:pt x="38733" y="228600"/>
                    <a:pt x="33743" y="210315"/>
                    <a:pt x="36314" y="192314"/>
                  </a:cubicBezTo>
                  <a:cubicBezTo>
                    <a:pt x="38725" y="175438"/>
                    <a:pt x="52596" y="148862"/>
                    <a:pt x="61714" y="130628"/>
                  </a:cubicBezTo>
                  <a:cubicBezTo>
                    <a:pt x="65342" y="106438"/>
                    <a:pt x="70792" y="82451"/>
                    <a:pt x="72599" y="58057"/>
                  </a:cubicBezTo>
                  <a:cubicBezTo>
                    <a:pt x="73231" y="49528"/>
                    <a:pt x="69504" y="41193"/>
                    <a:pt x="68971" y="32657"/>
                  </a:cubicBezTo>
                  <a:cubicBezTo>
                    <a:pt x="68292" y="21793"/>
                    <a:pt x="68971" y="10886"/>
                    <a:pt x="68971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D2E68251-249C-4CDA-9BDC-D12AE5708F6C}"/>
                </a:ext>
              </a:extLst>
            </p:cNvPr>
            <p:cNvSpPr/>
            <p:nvPr/>
          </p:nvSpPr>
          <p:spPr>
            <a:xfrm>
              <a:off x="8977086" y="1807029"/>
              <a:ext cx="50839" cy="413657"/>
            </a:xfrm>
            <a:custGeom>
              <a:avLst/>
              <a:gdLst>
                <a:gd name="connsiteX0" fmla="*/ 0 w 50839"/>
                <a:gd name="connsiteY0" fmla="*/ 413657 h 413657"/>
                <a:gd name="connsiteX1" fmla="*/ 32657 w 50839"/>
                <a:gd name="connsiteY1" fmla="*/ 348342 h 413657"/>
                <a:gd name="connsiteX2" fmla="*/ 50800 w 50839"/>
                <a:gd name="connsiteY2" fmla="*/ 319314 h 413657"/>
                <a:gd name="connsiteX3" fmla="*/ 36285 w 50839"/>
                <a:gd name="connsiteY3" fmla="*/ 275771 h 413657"/>
                <a:gd name="connsiteX4" fmla="*/ 25400 w 50839"/>
                <a:gd name="connsiteY4" fmla="*/ 239485 h 413657"/>
                <a:gd name="connsiteX5" fmla="*/ 21771 w 50839"/>
                <a:gd name="connsiteY5" fmla="*/ 206828 h 413657"/>
                <a:gd name="connsiteX6" fmla="*/ 25400 w 50839"/>
                <a:gd name="connsiteY6" fmla="*/ 152400 h 413657"/>
                <a:gd name="connsiteX7" fmla="*/ 32657 w 50839"/>
                <a:gd name="connsiteY7" fmla="*/ 39914 h 413657"/>
                <a:gd name="connsiteX8" fmla="*/ 43543 w 50839"/>
                <a:gd name="connsiteY8" fmla="*/ 10885 h 413657"/>
                <a:gd name="connsiteX9" fmla="*/ 50800 w 50839"/>
                <a:gd name="connsiteY9" fmla="*/ 0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839" h="413657">
                  <a:moveTo>
                    <a:pt x="0" y="413657"/>
                  </a:moveTo>
                  <a:cubicBezTo>
                    <a:pt x="10886" y="391885"/>
                    <a:pt x="21117" y="369774"/>
                    <a:pt x="32657" y="348342"/>
                  </a:cubicBezTo>
                  <a:cubicBezTo>
                    <a:pt x="38067" y="338295"/>
                    <a:pt x="50230" y="330710"/>
                    <a:pt x="50800" y="319314"/>
                  </a:cubicBezTo>
                  <a:cubicBezTo>
                    <a:pt x="51564" y="304034"/>
                    <a:pt x="40924" y="290350"/>
                    <a:pt x="36285" y="275771"/>
                  </a:cubicBezTo>
                  <a:cubicBezTo>
                    <a:pt x="32456" y="263738"/>
                    <a:pt x="29028" y="251580"/>
                    <a:pt x="25400" y="239485"/>
                  </a:cubicBezTo>
                  <a:cubicBezTo>
                    <a:pt x="24190" y="228599"/>
                    <a:pt x="21195" y="217766"/>
                    <a:pt x="21771" y="206828"/>
                  </a:cubicBezTo>
                  <a:cubicBezTo>
                    <a:pt x="25298" y="139797"/>
                    <a:pt x="33916" y="194986"/>
                    <a:pt x="25400" y="152400"/>
                  </a:cubicBezTo>
                  <a:cubicBezTo>
                    <a:pt x="27819" y="114905"/>
                    <a:pt x="27879" y="77182"/>
                    <a:pt x="32657" y="39914"/>
                  </a:cubicBezTo>
                  <a:cubicBezTo>
                    <a:pt x="33971" y="29664"/>
                    <a:pt x="39267" y="20293"/>
                    <a:pt x="43543" y="10885"/>
                  </a:cubicBezTo>
                  <a:cubicBezTo>
                    <a:pt x="45348" y="6915"/>
                    <a:pt x="50800" y="0"/>
                    <a:pt x="508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8539DCE6-DFC8-4A6B-8BEF-173DB73D33E9}"/>
                </a:ext>
              </a:extLst>
            </p:cNvPr>
            <p:cNvSpPr/>
            <p:nvPr/>
          </p:nvSpPr>
          <p:spPr>
            <a:xfrm>
              <a:off x="9288514" y="1759857"/>
              <a:ext cx="189366" cy="449943"/>
            </a:xfrm>
            <a:custGeom>
              <a:avLst/>
              <a:gdLst>
                <a:gd name="connsiteX0" fmla="*/ 15143 w 189366"/>
                <a:gd name="connsiteY0" fmla="*/ 449943 h 449943"/>
                <a:gd name="connsiteX1" fmla="*/ 629 w 189366"/>
                <a:gd name="connsiteY1" fmla="*/ 428172 h 449943"/>
                <a:gd name="connsiteX2" fmla="*/ 22400 w 189366"/>
                <a:gd name="connsiteY2" fmla="*/ 359229 h 449943"/>
                <a:gd name="connsiteX3" fmla="*/ 29657 w 189366"/>
                <a:gd name="connsiteY3" fmla="*/ 330200 h 449943"/>
                <a:gd name="connsiteX4" fmla="*/ 33286 w 189366"/>
                <a:gd name="connsiteY4" fmla="*/ 297543 h 449943"/>
                <a:gd name="connsiteX5" fmla="*/ 62315 w 189366"/>
                <a:gd name="connsiteY5" fmla="*/ 264886 h 449943"/>
                <a:gd name="connsiteX6" fmla="*/ 109486 w 189366"/>
                <a:gd name="connsiteY6" fmla="*/ 185057 h 449943"/>
                <a:gd name="connsiteX7" fmla="*/ 134886 w 189366"/>
                <a:gd name="connsiteY7" fmla="*/ 130629 h 449943"/>
                <a:gd name="connsiteX8" fmla="*/ 142143 w 189366"/>
                <a:gd name="connsiteY8" fmla="*/ 112486 h 449943"/>
                <a:gd name="connsiteX9" fmla="*/ 145772 w 189366"/>
                <a:gd name="connsiteY9" fmla="*/ 97972 h 449943"/>
                <a:gd name="connsiteX10" fmla="*/ 174800 w 189366"/>
                <a:gd name="connsiteY10" fmla="*/ 54429 h 449943"/>
                <a:gd name="connsiteX11" fmla="*/ 185686 w 189366"/>
                <a:gd name="connsiteY11" fmla="*/ 18143 h 449943"/>
                <a:gd name="connsiteX12" fmla="*/ 189315 w 189366"/>
                <a:gd name="connsiteY12" fmla="*/ 0 h 449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9366" h="449943">
                  <a:moveTo>
                    <a:pt x="15143" y="449943"/>
                  </a:moveTo>
                  <a:cubicBezTo>
                    <a:pt x="10305" y="442686"/>
                    <a:pt x="1592" y="436840"/>
                    <a:pt x="629" y="428172"/>
                  </a:cubicBezTo>
                  <a:cubicBezTo>
                    <a:pt x="-2874" y="396646"/>
                    <a:pt x="8779" y="383067"/>
                    <a:pt x="22400" y="359229"/>
                  </a:cubicBezTo>
                  <a:cubicBezTo>
                    <a:pt x="24819" y="349553"/>
                    <a:pt x="27924" y="340022"/>
                    <a:pt x="29657" y="330200"/>
                  </a:cubicBezTo>
                  <a:cubicBezTo>
                    <a:pt x="31560" y="319414"/>
                    <a:pt x="28388" y="307339"/>
                    <a:pt x="33286" y="297543"/>
                  </a:cubicBezTo>
                  <a:cubicBezTo>
                    <a:pt x="39800" y="284516"/>
                    <a:pt x="53217" y="276259"/>
                    <a:pt x="62315" y="264886"/>
                  </a:cubicBezTo>
                  <a:cubicBezTo>
                    <a:pt x="76016" y="247760"/>
                    <a:pt x="105976" y="191857"/>
                    <a:pt x="109486" y="185057"/>
                  </a:cubicBezTo>
                  <a:cubicBezTo>
                    <a:pt x="118669" y="167266"/>
                    <a:pt x="126670" y="148887"/>
                    <a:pt x="134886" y="130629"/>
                  </a:cubicBezTo>
                  <a:cubicBezTo>
                    <a:pt x="137559" y="124689"/>
                    <a:pt x="140083" y="118665"/>
                    <a:pt x="142143" y="112486"/>
                  </a:cubicBezTo>
                  <a:cubicBezTo>
                    <a:pt x="143720" y="107755"/>
                    <a:pt x="143327" y="102318"/>
                    <a:pt x="145772" y="97972"/>
                  </a:cubicBezTo>
                  <a:cubicBezTo>
                    <a:pt x="154324" y="82768"/>
                    <a:pt x="165124" y="68943"/>
                    <a:pt x="174800" y="54429"/>
                  </a:cubicBezTo>
                  <a:cubicBezTo>
                    <a:pt x="178429" y="42334"/>
                    <a:pt x="181972" y="30212"/>
                    <a:pt x="185686" y="18143"/>
                  </a:cubicBezTo>
                  <a:cubicBezTo>
                    <a:pt x="190080" y="3863"/>
                    <a:pt x="189315" y="11777"/>
                    <a:pt x="189315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B3211229-9640-4125-9E26-D02CFCDE3AFC}"/>
                </a:ext>
              </a:extLst>
            </p:cNvPr>
            <p:cNvSpPr/>
            <p:nvPr/>
          </p:nvSpPr>
          <p:spPr>
            <a:xfrm>
              <a:off x="9695543" y="1872343"/>
              <a:ext cx="293914" cy="359228"/>
            </a:xfrm>
            <a:custGeom>
              <a:avLst/>
              <a:gdLst>
                <a:gd name="connsiteX0" fmla="*/ 0 w 293914"/>
                <a:gd name="connsiteY0" fmla="*/ 359228 h 359228"/>
                <a:gd name="connsiteX1" fmla="*/ 105228 w 293914"/>
                <a:gd name="connsiteY1" fmla="*/ 246743 h 359228"/>
                <a:gd name="connsiteX2" fmla="*/ 130628 w 293914"/>
                <a:gd name="connsiteY2" fmla="*/ 228600 h 359228"/>
                <a:gd name="connsiteX3" fmla="*/ 174171 w 293914"/>
                <a:gd name="connsiteY3" fmla="*/ 214086 h 359228"/>
                <a:gd name="connsiteX4" fmla="*/ 192314 w 293914"/>
                <a:gd name="connsiteY4" fmla="*/ 148771 h 359228"/>
                <a:gd name="connsiteX5" fmla="*/ 250371 w 293914"/>
                <a:gd name="connsiteY5" fmla="*/ 54428 h 359228"/>
                <a:gd name="connsiteX6" fmla="*/ 261257 w 293914"/>
                <a:gd name="connsiteY6" fmla="*/ 50800 h 359228"/>
                <a:gd name="connsiteX7" fmla="*/ 293914 w 293914"/>
                <a:gd name="connsiteY7" fmla="*/ 0 h 359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3914" h="359228">
                  <a:moveTo>
                    <a:pt x="0" y="359228"/>
                  </a:moveTo>
                  <a:cubicBezTo>
                    <a:pt x="40662" y="305012"/>
                    <a:pt x="28553" y="318306"/>
                    <a:pt x="105228" y="246743"/>
                  </a:cubicBezTo>
                  <a:cubicBezTo>
                    <a:pt x="112834" y="239644"/>
                    <a:pt x="121225" y="233054"/>
                    <a:pt x="130628" y="228600"/>
                  </a:cubicBezTo>
                  <a:cubicBezTo>
                    <a:pt x="144455" y="222051"/>
                    <a:pt x="159657" y="218924"/>
                    <a:pt x="174171" y="214086"/>
                  </a:cubicBezTo>
                  <a:cubicBezTo>
                    <a:pt x="196470" y="191784"/>
                    <a:pt x="174348" y="216641"/>
                    <a:pt x="192314" y="148771"/>
                  </a:cubicBezTo>
                  <a:cubicBezTo>
                    <a:pt x="209457" y="84009"/>
                    <a:pt x="202596" y="87503"/>
                    <a:pt x="250371" y="54428"/>
                  </a:cubicBezTo>
                  <a:cubicBezTo>
                    <a:pt x="253516" y="52251"/>
                    <a:pt x="257628" y="52009"/>
                    <a:pt x="261257" y="50800"/>
                  </a:cubicBezTo>
                  <a:cubicBezTo>
                    <a:pt x="291786" y="5007"/>
                    <a:pt x="282486" y="22860"/>
                    <a:pt x="293914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577885AC-D0F1-4E5A-BC7A-3C59EC6A8536}"/>
                </a:ext>
              </a:extLst>
            </p:cNvPr>
            <p:cNvSpPr/>
            <p:nvPr/>
          </p:nvSpPr>
          <p:spPr>
            <a:xfrm>
              <a:off x="10145486" y="2148114"/>
              <a:ext cx="286657" cy="243115"/>
            </a:xfrm>
            <a:custGeom>
              <a:avLst/>
              <a:gdLst>
                <a:gd name="connsiteX0" fmla="*/ 0 w 286657"/>
                <a:gd name="connsiteY0" fmla="*/ 243115 h 243115"/>
                <a:gd name="connsiteX1" fmla="*/ 159657 w 286657"/>
                <a:gd name="connsiteY1" fmla="*/ 145143 h 243115"/>
                <a:gd name="connsiteX2" fmla="*/ 177800 w 286657"/>
                <a:gd name="connsiteY2" fmla="*/ 119743 h 243115"/>
                <a:gd name="connsiteX3" fmla="*/ 217714 w 286657"/>
                <a:gd name="connsiteY3" fmla="*/ 87086 h 243115"/>
                <a:gd name="connsiteX4" fmla="*/ 250371 w 286657"/>
                <a:gd name="connsiteY4" fmla="*/ 43543 h 243115"/>
                <a:gd name="connsiteX5" fmla="*/ 261257 w 286657"/>
                <a:gd name="connsiteY5" fmla="*/ 14515 h 243115"/>
                <a:gd name="connsiteX6" fmla="*/ 272143 w 286657"/>
                <a:gd name="connsiteY6" fmla="*/ 3629 h 243115"/>
                <a:gd name="connsiteX7" fmla="*/ 286657 w 286657"/>
                <a:gd name="connsiteY7" fmla="*/ 0 h 24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6657" h="243115">
                  <a:moveTo>
                    <a:pt x="0" y="243115"/>
                  </a:moveTo>
                  <a:cubicBezTo>
                    <a:pt x="37376" y="168356"/>
                    <a:pt x="-7155" y="246680"/>
                    <a:pt x="159657" y="145143"/>
                  </a:cubicBezTo>
                  <a:cubicBezTo>
                    <a:pt x="168545" y="139733"/>
                    <a:pt x="170443" y="127100"/>
                    <a:pt x="177800" y="119743"/>
                  </a:cubicBezTo>
                  <a:cubicBezTo>
                    <a:pt x="189955" y="107588"/>
                    <a:pt x="204662" y="98273"/>
                    <a:pt x="217714" y="87086"/>
                  </a:cubicBezTo>
                  <a:cubicBezTo>
                    <a:pt x="231423" y="75335"/>
                    <a:pt x="242140" y="59090"/>
                    <a:pt x="250371" y="43543"/>
                  </a:cubicBezTo>
                  <a:cubicBezTo>
                    <a:pt x="255206" y="34410"/>
                    <a:pt x="256308" y="23587"/>
                    <a:pt x="261257" y="14515"/>
                  </a:cubicBezTo>
                  <a:cubicBezTo>
                    <a:pt x="263714" y="10010"/>
                    <a:pt x="267687" y="6175"/>
                    <a:pt x="272143" y="3629"/>
                  </a:cubicBezTo>
                  <a:cubicBezTo>
                    <a:pt x="276473" y="1155"/>
                    <a:pt x="286657" y="0"/>
                    <a:pt x="286657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5699B972-155A-4B31-86AF-5F7917160158}"/>
                </a:ext>
              </a:extLst>
            </p:cNvPr>
            <p:cNvSpPr/>
            <p:nvPr/>
          </p:nvSpPr>
          <p:spPr>
            <a:xfrm>
              <a:off x="10414000" y="2543629"/>
              <a:ext cx="373743" cy="130628"/>
            </a:xfrm>
            <a:custGeom>
              <a:avLst/>
              <a:gdLst>
                <a:gd name="connsiteX0" fmla="*/ 0 w 373743"/>
                <a:gd name="connsiteY0" fmla="*/ 130628 h 130628"/>
                <a:gd name="connsiteX1" fmla="*/ 90714 w 373743"/>
                <a:gd name="connsiteY1" fmla="*/ 68942 h 130628"/>
                <a:gd name="connsiteX2" fmla="*/ 134257 w 373743"/>
                <a:gd name="connsiteY2" fmla="*/ 83457 h 130628"/>
                <a:gd name="connsiteX3" fmla="*/ 185057 w 373743"/>
                <a:gd name="connsiteY3" fmla="*/ 76200 h 130628"/>
                <a:gd name="connsiteX4" fmla="*/ 221343 w 373743"/>
                <a:gd name="connsiteY4" fmla="*/ 50800 h 130628"/>
                <a:gd name="connsiteX5" fmla="*/ 254000 w 373743"/>
                <a:gd name="connsiteY5" fmla="*/ 39914 h 130628"/>
                <a:gd name="connsiteX6" fmla="*/ 290286 w 373743"/>
                <a:gd name="connsiteY6" fmla="*/ 47171 h 130628"/>
                <a:gd name="connsiteX7" fmla="*/ 366486 w 373743"/>
                <a:gd name="connsiteY7" fmla="*/ 18142 h 130628"/>
                <a:gd name="connsiteX8" fmla="*/ 373743 w 373743"/>
                <a:gd name="connsiteY8" fmla="*/ 0 h 13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3743" h="130628">
                  <a:moveTo>
                    <a:pt x="0" y="130628"/>
                  </a:moveTo>
                  <a:cubicBezTo>
                    <a:pt x="24167" y="109146"/>
                    <a:pt x="58206" y="74747"/>
                    <a:pt x="90714" y="68942"/>
                  </a:cubicBezTo>
                  <a:cubicBezTo>
                    <a:pt x="105775" y="66252"/>
                    <a:pt x="134257" y="83457"/>
                    <a:pt x="134257" y="83457"/>
                  </a:cubicBezTo>
                  <a:cubicBezTo>
                    <a:pt x="144441" y="82531"/>
                    <a:pt x="171099" y="83179"/>
                    <a:pt x="185057" y="76200"/>
                  </a:cubicBezTo>
                  <a:cubicBezTo>
                    <a:pt x="249996" y="43731"/>
                    <a:pt x="185100" y="76688"/>
                    <a:pt x="221343" y="50800"/>
                  </a:cubicBezTo>
                  <a:cubicBezTo>
                    <a:pt x="233030" y="42452"/>
                    <a:pt x="240065" y="42701"/>
                    <a:pt x="254000" y="39914"/>
                  </a:cubicBezTo>
                  <a:cubicBezTo>
                    <a:pt x="266095" y="42333"/>
                    <a:pt x="277951" y="47171"/>
                    <a:pt x="290286" y="47171"/>
                  </a:cubicBezTo>
                  <a:cubicBezTo>
                    <a:pt x="311291" y="47171"/>
                    <a:pt x="353361" y="24200"/>
                    <a:pt x="366486" y="18142"/>
                  </a:cubicBezTo>
                  <a:lnTo>
                    <a:pt x="373743" y="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자유형: 도형 20">
              <a:extLst>
                <a:ext uri="{FF2B5EF4-FFF2-40B4-BE49-F238E27FC236}">
                  <a16:creationId xmlns:a16="http://schemas.microsoft.com/office/drawing/2014/main" id="{C3EC58E6-9843-42A4-9CA3-F1B68292E3A8}"/>
                </a:ext>
              </a:extLst>
            </p:cNvPr>
            <p:cNvSpPr/>
            <p:nvPr/>
          </p:nvSpPr>
          <p:spPr>
            <a:xfrm>
              <a:off x="10526486" y="2902618"/>
              <a:ext cx="373743" cy="58296"/>
            </a:xfrm>
            <a:custGeom>
              <a:avLst/>
              <a:gdLst>
                <a:gd name="connsiteX0" fmla="*/ 0 w 373743"/>
                <a:gd name="connsiteY0" fmla="*/ 58296 h 58296"/>
                <a:gd name="connsiteX1" fmla="*/ 79828 w 373743"/>
                <a:gd name="connsiteY1" fmla="*/ 47411 h 58296"/>
                <a:gd name="connsiteX2" fmla="*/ 105228 w 373743"/>
                <a:gd name="connsiteY2" fmla="*/ 58296 h 58296"/>
                <a:gd name="connsiteX3" fmla="*/ 159657 w 373743"/>
                <a:gd name="connsiteY3" fmla="*/ 32896 h 58296"/>
                <a:gd name="connsiteX4" fmla="*/ 192314 w 373743"/>
                <a:gd name="connsiteY4" fmla="*/ 36525 h 58296"/>
                <a:gd name="connsiteX5" fmla="*/ 243114 w 373743"/>
                <a:gd name="connsiteY5" fmla="*/ 11125 h 58296"/>
                <a:gd name="connsiteX6" fmla="*/ 254000 w 373743"/>
                <a:gd name="connsiteY6" fmla="*/ 239 h 58296"/>
                <a:gd name="connsiteX7" fmla="*/ 264885 w 373743"/>
                <a:gd name="connsiteY7" fmla="*/ 3868 h 58296"/>
                <a:gd name="connsiteX8" fmla="*/ 344714 w 373743"/>
                <a:gd name="connsiteY8" fmla="*/ 18382 h 58296"/>
                <a:gd name="connsiteX9" fmla="*/ 373743 w 373743"/>
                <a:gd name="connsiteY9" fmla="*/ 25639 h 58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3743" h="58296">
                  <a:moveTo>
                    <a:pt x="0" y="58296"/>
                  </a:moveTo>
                  <a:cubicBezTo>
                    <a:pt x="28269" y="51229"/>
                    <a:pt x="48404" y="44418"/>
                    <a:pt x="79828" y="47411"/>
                  </a:cubicBezTo>
                  <a:cubicBezTo>
                    <a:pt x="88998" y="48284"/>
                    <a:pt x="96761" y="54668"/>
                    <a:pt x="105228" y="58296"/>
                  </a:cubicBezTo>
                  <a:cubicBezTo>
                    <a:pt x="114752" y="53005"/>
                    <a:pt x="144390" y="33914"/>
                    <a:pt x="159657" y="32896"/>
                  </a:cubicBezTo>
                  <a:cubicBezTo>
                    <a:pt x="170585" y="32168"/>
                    <a:pt x="181428" y="35315"/>
                    <a:pt x="192314" y="36525"/>
                  </a:cubicBezTo>
                  <a:cubicBezTo>
                    <a:pt x="209247" y="28058"/>
                    <a:pt x="226796" y="20724"/>
                    <a:pt x="243114" y="11125"/>
                  </a:cubicBezTo>
                  <a:cubicBezTo>
                    <a:pt x="247537" y="8523"/>
                    <a:pt x="249132" y="1862"/>
                    <a:pt x="254000" y="239"/>
                  </a:cubicBezTo>
                  <a:cubicBezTo>
                    <a:pt x="257628" y="-970"/>
                    <a:pt x="261229" y="2743"/>
                    <a:pt x="264885" y="3868"/>
                  </a:cubicBezTo>
                  <a:cubicBezTo>
                    <a:pt x="313395" y="18794"/>
                    <a:pt x="290578" y="13870"/>
                    <a:pt x="344714" y="18382"/>
                  </a:cubicBezTo>
                  <a:lnTo>
                    <a:pt x="373743" y="25639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자유형: 도형 21">
              <a:extLst>
                <a:ext uri="{FF2B5EF4-FFF2-40B4-BE49-F238E27FC236}">
                  <a16:creationId xmlns:a16="http://schemas.microsoft.com/office/drawing/2014/main" id="{743B85C2-21F6-4421-BB00-702480F717AA}"/>
                </a:ext>
              </a:extLst>
            </p:cNvPr>
            <p:cNvSpPr/>
            <p:nvPr/>
          </p:nvSpPr>
          <p:spPr>
            <a:xfrm>
              <a:off x="10497457" y="3331029"/>
              <a:ext cx="420914" cy="159657"/>
            </a:xfrm>
            <a:custGeom>
              <a:avLst/>
              <a:gdLst>
                <a:gd name="connsiteX0" fmla="*/ 0 w 420914"/>
                <a:gd name="connsiteY0" fmla="*/ 0 h 159657"/>
                <a:gd name="connsiteX1" fmla="*/ 29029 w 420914"/>
                <a:gd name="connsiteY1" fmla="*/ 21771 h 159657"/>
                <a:gd name="connsiteX2" fmla="*/ 130629 w 420914"/>
                <a:gd name="connsiteY2" fmla="*/ 47171 h 159657"/>
                <a:gd name="connsiteX3" fmla="*/ 163286 w 420914"/>
                <a:gd name="connsiteY3" fmla="*/ 58057 h 159657"/>
                <a:gd name="connsiteX4" fmla="*/ 170543 w 420914"/>
                <a:gd name="connsiteY4" fmla="*/ 68942 h 159657"/>
                <a:gd name="connsiteX5" fmla="*/ 206829 w 420914"/>
                <a:gd name="connsiteY5" fmla="*/ 101600 h 159657"/>
                <a:gd name="connsiteX6" fmla="*/ 293914 w 420914"/>
                <a:gd name="connsiteY6" fmla="*/ 145142 h 159657"/>
                <a:gd name="connsiteX7" fmla="*/ 315686 w 420914"/>
                <a:gd name="connsiteY7" fmla="*/ 148771 h 159657"/>
                <a:gd name="connsiteX8" fmla="*/ 420914 w 420914"/>
                <a:gd name="connsiteY8" fmla="*/ 159657 h 159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0914" h="159657">
                  <a:moveTo>
                    <a:pt x="0" y="0"/>
                  </a:moveTo>
                  <a:cubicBezTo>
                    <a:pt x="9676" y="7257"/>
                    <a:pt x="17653" y="17663"/>
                    <a:pt x="29029" y="21771"/>
                  </a:cubicBezTo>
                  <a:cubicBezTo>
                    <a:pt x="61863" y="33628"/>
                    <a:pt x="130629" y="47171"/>
                    <a:pt x="130629" y="47171"/>
                  </a:cubicBezTo>
                  <a:cubicBezTo>
                    <a:pt x="178531" y="79107"/>
                    <a:pt x="85086" y="18958"/>
                    <a:pt x="163286" y="58057"/>
                  </a:cubicBezTo>
                  <a:cubicBezTo>
                    <a:pt x="167186" y="60007"/>
                    <a:pt x="167459" y="65858"/>
                    <a:pt x="170543" y="68942"/>
                  </a:cubicBezTo>
                  <a:cubicBezTo>
                    <a:pt x="182050" y="80449"/>
                    <a:pt x="193984" y="91609"/>
                    <a:pt x="206829" y="101600"/>
                  </a:cubicBezTo>
                  <a:cubicBezTo>
                    <a:pt x="229851" y="119506"/>
                    <a:pt x="269684" y="136331"/>
                    <a:pt x="293914" y="145142"/>
                  </a:cubicBezTo>
                  <a:cubicBezTo>
                    <a:pt x="300828" y="147656"/>
                    <a:pt x="308376" y="147936"/>
                    <a:pt x="315686" y="148771"/>
                  </a:cubicBezTo>
                  <a:cubicBezTo>
                    <a:pt x="350721" y="152775"/>
                    <a:pt x="420914" y="159657"/>
                    <a:pt x="420914" y="159657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자유형: 도형 22">
              <a:extLst>
                <a:ext uri="{FF2B5EF4-FFF2-40B4-BE49-F238E27FC236}">
                  <a16:creationId xmlns:a16="http://schemas.microsoft.com/office/drawing/2014/main" id="{2BB443CA-7497-4F93-977E-4E0F9F80E442}"/>
                </a:ext>
              </a:extLst>
            </p:cNvPr>
            <p:cNvSpPr/>
            <p:nvPr/>
          </p:nvSpPr>
          <p:spPr>
            <a:xfrm>
              <a:off x="8298594" y="3962400"/>
              <a:ext cx="72670" cy="395514"/>
            </a:xfrm>
            <a:custGeom>
              <a:avLst/>
              <a:gdLst>
                <a:gd name="connsiteX0" fmla="*/ 21799 w 72670"/>
                <a:gd name="connsiteY0" fmla="*/ 395514 h 395514"/>
                <a:gd name="connsiteX1" fmla="*/ 21799 w 72670"/>
                <a:gd name="connsiteY1" fmla="*/ 257628 h 395514"/>
                <a:gd name="connsiteX2" fmla="*/ 39942 w 72670"/>
                <a:gd name="connsiteY2" fmla="*/ 246743 h 395514"/>
                <a:gd name="connsiteX3" fmla="*/ 36314 w 72670"/>
                <a:gd name="connsiteY3" fmla="*/ 192314 h 395514"/>
                <a:gd name="connsiteX4" fmla="*/ 61714 w 72670"/>
                <a:gd name="connsiteY4" fmla="*/ 130628 h 395514"/>
                <a:gd name="connsiteX5" fmla="*/ 72599 w 72670"/>
                <a:gd name="connsiteY5" fmla="*/ 58057 h 395514"/>
                <a:gd name="connsiteX6" fmla="*/ 68971 w 72670"/>
                <a:gd name="connsiteY6" fmla="*/ 32657 h 395514"/>
                <a:gd name="connsiteX7" fmla="*/ 68971 w 72670"/>
                <a:gd name="connsiteY7" fmla="*/ 0 h 39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2670" h="395514">
                  <a:moveTo>
                    <a:pt x="21799" y="395514"/>
                  </a:moveTo>
                  <a:cubicBezTo>
                    <a:pt x="1106" y="323086"/>
                    <a:pt x="-14598" y="323804"/>
                    <a:pt x="21799" y="257628"/>
                  </a:cubicBezTo>
                  <a:cubicBezTo>
                    <a:pt x="25198" y="251448"/>
                    <a:pt x="33894" y="250371"/>
                    <a:pt x="39942" y="246743"/>
                  </a:cubicBezTo>
                  <a:cubicBezTo>
                    <a:pt x="38733" y="228600"/>
                    <a:pt x="33743" y="210315"/>
                    <a:pt x="36314" y="192314"/>
                  </a:cubicBezTo>
                  <a:cubicBezTo>
                    <a:pt x="38725" y="175438"/>
                    <a:pt x="52596" y="148862"/>
                    <a:pt x="61714" y="130628"/>
                  </a:cubicBezTo>
                  <a:cubicBezTo>
                    <a:pt x="65342" y="106438"/>
                    <a:pt x="70792" y="82451"/>
                    <a:pt x="72599" y="58057"/>
                  </a:cubicBezTo>
                  <a:cubicBezTo>
                    <a:pt x="73231" y="49528"/>
                    <a:pt x="69504" y="41193"/>
                    <a:pt x="68971" y="32657"/>
                  </a:cubicBezTo>
                  <a:cubicBezTo>
                    <a:pt x="68292" y="21793"/>
                    <a:pt x="68971" y="10886"/>
                    <a:pt x="68971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348696B9-5709-436A-99C7-AFDC7DFFEC83}"/>
                </a:ext>
              </a:extLst>
            </p:cNvPr>
            <p:cNvSpPr/>
            <p:nvPr/>
          </p:nvSpPr>
          <p:spPr>
            <a:xfrm>
              <a:off x="8871413" y="3947885"/>
              <a:ext cx="50839" cy="413657"/>
            </a:xfrm>
            <a:custGeom>
              <a:avLst/>
              <a:gdLst>
                <a:gd name="connsiteX0" fmla="*/ 0 w 50839"/>
                <a:gd name="connsiteY0" fmla="*/ 413657 h 413657"/>
                <a:gd name="connsiteX1" fmla="*/ 32657 w 50839"/>
                <a:gd name="connsiteY1" fmla="*/ 348342 h 413657"/>
                <a:gd name="connsiteX2" fmla="*/ 50800 w 50839"/>
                <a:gd name="connsiteY2" fmla="*/ 319314 h 413657"/>
                <a:gd name="connsiteX3" fmla="*/ 36285 w 50839"/>
                <a:gd name="connsiteY3" fmla="*/ 275771 h 413657"/>
                <a:gd name="connsiteX4" fmla="*/ 25400 w 50839"/>
                <a:gd name="connsiteY4" fmla="*/ 239485 h 413657"/>
                <a:gd name="connsiteX5" fmla="*/ 21771 w 50839"/>
                <a:gd name="connsiteY5" fmla="*/ 206828 h 413657"/>
                <a:gd name="connsiteX6" fmla="*/ 25400 w 50839"/>
                <a:gd name="connsiteY6" fmla="*/ 152400 h 413657"/>
                <a:gd name="connsiteX7" fmla="*/ 32657 w 50839"/>
                <a:gd name="connsiteY7" fmla="*/ 39914 h 413657"/>
                <a:gd name="connsiteX8" fmla="*/ 43543 w 50839"/>
                <a:gd name="connsiteY8" fmla="*/ 10885 h 413657"/>
                <a:gd name="connsiteX9" fmla="*/ 50800 w 50839"/>
                <a:gd name="connsiteY9" fmla="*/ 0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839" h="413657">
                  <a:moveTo>
                    <a:pt x="0" y="413657"/>
                  </a:moveTo>
                  <a:cubicBezTo>
                    <a:pt x="10886" y="391885"/>
                    <a:pt x="21117" y="369774"/>
                    <a:pt x="32657" y="348342"/>
                  </a:cubicBezTo>
                  <a:cubicBezTo>
                    <a:pt x="38067" y="338295"/>
                    <a:pt x="50230" y="330710"/>
                    <a:pt x="50800" y="319314"/>
                  </a:cubicBezTo>
                  <a:cubicBezTo>
                    <a:pt x="51564" y="304034"/>
                    <a:pt x="40924" y="290350"/>
                    <a:pt x="36285" y="275771"/>
                  </a:cubicBezTo>
                  <a:cubicBezTo>
                    <a:pt x="32456" y="263738"/>
                    <a:pt x="29028" y="251580"/>
                    <a:pt x="25400" y="239485"/>
                  </a:cubicBezTo>
                  <a:cubicBezTo>
                    <a:pt x="24190" y="228599"/>
                    <a:pt x="21195" y="217766"/>
                    <a:pt x="21771" y="206828"/>
                  </a:cubicBezTo>
                  <a:cubicBezTo>
                    <a:pt x="25298" y="139797"/>
                    <a:pt x="33916" y="194986"/>
                    <a:pt x="25400" y="152400"/>
                  </a:cubicBezTo>
                  <a:cubicBezTo>
                    <a:pt x="27819" y="114905"/>
                    <a:pt x="27879" y="77182"/>
                    <a:pt x="32657" y="39914"/>
                  </a:cubicBezTo>
                  <a:cubicBezTo>
                    <a:pt x="33971" y="29664"/>
                    <a:pt x="39267" y="20293"/>
                    <a:pt x="43543" y="10885"/>
                  </a:cubicBezTo>
                  <a:cubicBezTo>
                    <a:pt x="45348" y="6915"/>
                    <a:pt x="50800" y="0"/>
                    <a:pt x="508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329602EC-159E-457C-BDCE-857B1C80685E}"/>
                </a:ext>
              </a:extLst>
            </p:cNvPr>
            <p:cNvSpPr/>
            <p:nvPr/>
          </p:nvSpPr>
          <p:spPr>
            <a:xfrm>
              <a:off x="10277928" y="3689068"/>
              <a:ext cx="156029" cy="308429"/>
            </a:xfrm>
            <a:custGeom>
              <a:avLst/>
              <a:gdLst>
                <a:gd name="connsiteX0" fmla="*/ 156029 w 156029"/>
                <a:gd name="connsiteY0" fmla="*/ 308429 h 308429"/>
                <a:gd name="connsiteX1" fmla="*/ 134258 w 156029"/>
                <a:gd name="connsiteY1" fmla="*/ 297543 h 308429"/>
                <a:gd name="connsiteX2" fmla="*/ 90715 w 156029"/>
                <a:gd name="connsiteY2" fmla="*/ 246743 h 308429"/>
                <a:gd name="connsiteX3" fmla="*/ 65315 w 156029"/>
                <a:gd name="connsiteY3" fmla="*/ 214086 h 308429"/>
                <a:gd name="connsiteX4" fmla="*/ 61686 w 156029"/>
                <a:gd name="connsiteY4" fmla="*/ 192314 h 308429"/>
                <a:gd name="connsiteX5" fmla="*/ 65315 w 156029"/>
                <a:gd name="connsiteY5" fmla="*/ 90714 h 308429"/>
                <a:gd name="connsiteX6" fmla="*/ 50800 w 156029"/>
                <a:gd name="connsiteY6" fmla="*/ 68943 h 308429"/>
                <a:gd name="connsiteX7" fmla="*/ 32658 w 156029"/>
                <a:gd name="connsiteY7" fmla="*/ 58057 h 308429"/>
                <a:gd name="connsiteX8" fmla="*/ 29029 w 156029"/>
                <a:gd name="connsiteY8" fmla="*/ 47171 h 308429"/>
                <a:gd name="connsiteX9" fmla="*/ 0 w 156029"/>
                <a:gd name="connsiteY9" fmla="*/ 0 h 308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6029" h="308429">
                  <a:moveTo>
                    <a:pt x="156029" y="308429"/>
                  </a:moveTo>
                  <a:cubicBezTo>
                    <a:pt x="148772" y="304800"/>
                    <a:pt x="140157" y="303114"/>
                    <a:pt x="134258" y="297543"/>
                  </a:cubicBezTo>
                  <a:cubicBezTo>
                    <a:pt x="118044" y="282229"/>
                    <a:pt x="104647" y="264158"/>
                    <a:pt x="90715" y="246743"/>
                  </a:cubicBezTo>
                  <a:cubicBezTo>
                    <a:pt x="55994" y="203341"/>
                    <a:pt x="92580" y="241351"/>
                    <a:pt x="65315" y="214086"/>
                  </a:cubicBezTo>
                  <a:cubicBezTo>
                    <a:pt x="64105" y="206829"/>
                    <a:pt x="61392" y="199666"/>
                    <a:pt x="61686" y="192314"/>
                  </a:cubicBezTo>
                  <a:cubicBezTo>
                    <a:pt x="62643" y="168383"/>
                    <a:pt x="75024" y="119840"/>
                    <a:pt x="65315" y="90714"/>
                  </a:cubicBezTo>
                  <a:cubicBezTo>
                    <a:pt x="62557" y="82440"/>
                    <a:pt x="56967" y="75110"/>
                    <a:pt x="50800" y="68943"/>
                  </a:cubicBezTo>
                  <a:cubicBezTo>
                    <a:pt x="45813" y="63956"/>
                    <a:pt x="38705" y="61686"/>
                    <a:pt x="32658" y="58057"/>
                  </a:cubicBezTo>
                  <a:cubicBezTo>
                    <a:pt x="31448" y="54428"/>
                    <a:pt x="30740" y="50592"/>
                    <a:pt x="29029" y="47171"/>
                  </a:cubicBezTo>
                  <a:cubicBezTo>
                    <a:pt x="14272" y="17658"/>
                    <a:pt x="15287" y="20382"/>
                    <a:pt x="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92DA3E37-9EA8-44A9-9748-77474DBB2A1B}"/>
                </a:ext>
              </a:extLst>
            </p:cNvPr>
            <p:cNvSpPr/>
            <p:nvPr/>
          </p:nvSpPr>
          <p:spPr>
            <a:xfrm>
              <a:off x="9811792" y="3945522"/>
              <a:ext cx="90714" cy="355600"/>
            </a:xfrm>
            <a:custGeom>
              <a:avLst/>
              <a:gdLst>
                <a:gd name="connsiteX0" fmla="*/ 65314 w 90714"/>
                <a:gd name="connsiteY0" fmla="*/ 355600 h 355600"/>
                <a:gd name="connsiteX1" fmla="*/ 72571 w 90714"/>
                <a:gd name="connsiteY1" fmla="*/ 250372 h 355600"/>
                <a:gd name="connsiteX2" fmla="*/ 90714 w 90714"/>
                <a:gd name="connsiteY2" fmla="*/ 228600 h 355600"/>
                <a:gd name="connsiteX3" fmla="*/ 72571 w 90714"/>
                <a:gd name="connsiteY3" fmla="*/ 188686 h 355600"/>
                <a:gd name="connsiteX4" fmla="*/ 0 w 90714"/>
                <a:gd name="connsiteY4" fmla="*/ 134257 h 355600"/>
                <a:gd name="connsiteX5" fmla="*/ 50800 w 90714"/>
                <a:gd name="connsiteY5" fmla="*/ 21772 h 355600"/>
                <a:gd name="connsiteX6" fmla="*/ 68943 w 90714"/>
                <a:gd name="connsiteY6" fmla="*/ 0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714" h="355600">
                  <a:moveTo>
                    <a:pt x="65314" y="355600"/>
                  </a:moveTo>
                  <a:cubicBezTo>
                    <a:pt x="67733" y="320524"/>
                    <a:pt x="65676" y="284849"/>
                    <a:pt x="72571" y="250372"/>
                  </a:cubicBezTo>
                  <a:cubicBezTo>
                    <a:pt x="74424" y="241109"/>
                    <a:pt x="90714" y="238047"/>
                    <a:pt x="90714" y="228600"/>
                  </a:cubicBezTo>
                  <a:cubicBezTo>
                    <a:pt x="90714" y="213985"/>
                    <a:pt x="81701" y="200098"/>
                    <a:pt x="72571" y="188686"/>
                  </a:cubicBezTo>
                  <a:cubicBezTo>
                    <a:pt x="59575" y="172441"/>
                    <a:pt x="18768" y="146769"/>
                    <a:pt x="0" y="134257"/>
                  </a:cubicBezTo>
                  <a:cubicBezTo>
                    <a:pt x="16933" y="96762"/>
                    <a:pt x="31597" y="58157"/>
                    <a:pt x="50800" y="21772"/>
                  </a:cubicBezTo>
                  <a:cubicBezTo>
                    <a:pt x="69798" y="-14225"/>
                    <a:pt x="68943" y="14586"/>
                    <a:pt x="68943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45DD2725-7AAA-4FFC-9601-78215A7184E6}"/>
                </a:ext>
              </a:extLst>
            </p:cNvPr>
            <p:cNvSpPr/>
            <p:nvPr/>
          </p:nvSpPr>
          <p:spPr>
            <a:xfrm>
              <a:off x="9375326" y="3985722"/>
              <a:ext cx="101651" cy="362857"/>
            </a:xfrm>
            <a:custGeom>
              <a:avLst/>
              <a:gdLst>
                <a:gd name="connsiteX0" fmla="*/ 0 w 101651"/>
                <a:gd name="connsiteY0" fmla="*/ 362857 h 362857"/>
                <a:gd name="connsiteX1" fmla="*/ 10886 w 101651"/>
                <a:gd name="connsiteY1" fmla="*/ 337457 h 362857"/>
                <a:gd name="connsiteX2" fmla="*/ 79828 w 101651"/>
                <a:gd name="connsiteY2" fmla="*/ 239486 h 362857"/>
                <a:gd name="connsiteX3" fmla="*/ 36286 w 101651"/>
                <a:gd name="connsiteY3" fmla="*/ 163286 h 362857"/>
                <a:gd name="connsiteX4" fmla="*/ 25400 w 101651"/>
                <a:gd name="connsiteY4" fmla="*/ 130629 h 362857"/>
                <a:gd name="connsiteX5" fmla="*/ 65314 w 101651"/>
                <a:gd name="connsiteY5" fmla="*/ 83457 h 362857"/>
                <a:gd name="connsiteX6" fmla="*/ 76200 w 101651"/>
                <a:gd name="connsiteY6" fmla="*/ 72572 h 362857"/>
                <a:gd name="connsiteX7" fmla="*/ 97971 w 101651"/>
                <a:gd name="connsiteY7" fmla="*/ 18143 h 362857"/>
                <a:gd name="connsiteX8" fmla="*/ 101600 w 101651"/>
                <a:gd name="connsiteY8" fmla="*/ 0 h 36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1651" h="362857">
                  <a:moveTo>
                    <a:pt x="0" y="362857"/>
                  </a:moveTo>
                  <a:cubicBezTo>
                    <a:pt x="3629" y="354390"/>
                    <a:pt x="5882" y="345191"/>
                    <a:pt x="10886" y="337457"/>
                  </a:cubicBezTo>
                  <a:cubicBezTo>
                    <a:pt x="32579" y="303931"/>
                    <a:pt x="74065" y="279000"/>
                    <a:pt x="79828" y="239486"/>
                  </a:cubicBezTo>
                  <a:cubicBezTo>
                    <a:pt x="84050" y="210538"/>
                    <a:pt x="45537" y="191039"/>
                    <a:pt x="36286" y="163286"/>
                  </a:cubicBezTo>
                  <a:lnTo>
                    <a:pt x="25400" y="130629"/>
                  </a:lnTo>
                  <a:cubicBezTo>
                    <a:pt x="38705" y="114905"/>
                    <a:pt x="51750" y="98958"/>
                    <a:pt x="65314" y="83457"/>
                  </a:cubicBezTo>
                  <a:cubicBezTo>
                    <a:pt x="68693" y="79595"/>
                    <a:pt x="73905" y="77162"/>
                    <a:pt x="76200" y="72572"/>
                  </a:cubicBezTo>
                  <a:cubicBezTo>
                    <a:pt x="84939" y="55094"/>
                    <a:pt x="90889" y="36355"/>
                    <a:pt x="97971" y="18143"/>
                  </a:cubicBezTo>
                  <a:cubicBezTo>
                    <a:pt x="102365" y="6844"/>
                    <a:pt x="101600" y="9892"/>
                    <a:pt x="101600" y="0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71C67E11-B7FC-4935-8DB3-2A96F6C49214}"/>
              </a:ext>
            </a:extLst>
          </p:cNvPr>
          <p:cNvCxnSpPr>
            <a:cxnSpLocks/>
          </p:cNvCxnSpPr>
          <p:nvPr/>
        </p:nvCxnSpPr>
        <p:spPr>
          <a:xfrm flipV="1">
            <a:off x="1091658" y="597252"/>
            <a:ext cx="0" cy="1399240"/>
          </a:xfrm>
          <a:prstGeom prst="line">
            <a:avLst/>
          </a:prstGeom>
          <a:ln w="762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585039C-32A0-40C6-89FA-C692BA4C540E}"/>
              </a:ext>
            </a:extLst>
          </p:cNvPr>
          <p:cNvSpPr/>
          <p:nvPr/>
        </p:nvSpPr>
        <p:spPr>
          <a:xfrm>
            <a:off x="338525" y="1003751"/>
            <a:ext cx="1506265" cy="53908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25400" dist="63500" sx="104000" sy="104000" algn="l" rotWithShape="0">
              <a:srgbClr val="FFFF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9ED4254-3BA6-40EC-BD36-753C437D11BD}"/>
              </a:ext>
            </a:extLst>
          </p:cNvPr>
          <p:cNvSpPr txBox="1"/>
          <p:nvPr/>
        </p:nvSpPr>
        <p:spPr>
          <a:xfrm rot="16200000">
            <a:off x="-25683" y="3241346"/>
            <a:ext cx="2198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Electrode</a:t>
            </a:r>
          </a:p>
        </p:txBody>
      </p:sp>
      <p:sp>
        <p:nvSpPr>
          <p:cNvPr id="31" name="화살표: 왼쪽/오른쪽 30">
            <a:extLst>
              <a:ext uri="{FF2B5EF4-FFF2-40B4-BE49-F238E27FC236}">
                <a16:creationId xmlns:a16="http://schemas.microsoft.com/office/drawing/2014/main" id="{91D29EFB-A8EF-4CAD-AE76-2735377AAC3F}"/>
              </a:ext>
            </a:extLst>
          </p:cNvPr>
          <p:cNvSpPr/>
          <p:nvPr/>
        </p:nvSpPr>
        <p:spPr>
          <a:xfrm>
            <a:off x="1630957" y="3010444"/>
            <a:ext cx="1714229" cy="731651"/>
          </a:xfrm>
          <a:prstGeom prst="leftRightArrow">
            <a:avLst>
              <a:gd name="adj1" fmla="val 44300"/>
              <a:gd name="adj2" fmla="val 57992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CA85928-A035-454E-BC72-C73FBF2C26A8}"/>
              </a:ext>
            </a:extLst>
          </p:cNvPr>
          <p:cNvSpPr txBox="1"/>
          <p:nvPr/>
        </p:nvSpPr>
        <p:spPr>
          <a:xfrm>
            <a:off x="6517735" y="1501690"/>
            <a:ext cx="5296066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3200" b="1" dirty="0"/>
              <a:t>Microbe-electrode interaction</a:t>
            </a:r>
            <a:endParaRPr lang="en-US" sz="3200" b="1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7680ED1-497D-495F-9C83-6417D98282F6}"/>
              </a:ext>
            </a:extLst>
          </p:cNvPr>
          <p:cNvSpPr txBox="1"/>
          <p:nvPr/>
        </p:nvSpPr>
        <p:spPr>
          <a:xfrm>
            <a:off x="6989889" y="2255008"/>
            <a:ext cx="5030552" cy="1988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: </a:t>
            </a:r>
            <a:r>
              <a:rPr lang="en-US" dirty="0"/>
              <a:t>Electron transfer between bacteria and electrode plays a role as a </a:t>
            </a:r>
            <a:r>
              <a:rPr lang="en-US" sz="2400" b="1" dirty="0"/>
              <a:t>non-native</a:t>
            </a:r>
            <a:r>
              <a:rPr lang="en-US" dirty="0"/>
              <a:t> </a:t>
            </a:r>
            <a:r>
              <a:rPr lang="en-US" sz="2400" b="1" dirty="0"/>
              <a:t>microbial metabolism</a:t>
            </a:r>
            <a:r>
              <a:rPr lang="en-US" dirty="0"/>
              <a:t> which occurs </a:t>
            </a:r>
            <a:r>
              <a:rPr lang="en-US" sz="2400" b="1" dirty="0"/>
              <a:t>outside of </a:t>
            </a:r>
            <a:r>
              <a:rPr lang="en-US" dirty="0"/>
              <a:t>cell membrane</a:t>
            </a:r>
          </a:p>
        </p:txBody>
      </p:sp>
    </p:spTree>
    <p:extLst>
      <p:ext uri="{BB962C8B-B14F-4D97-AF65-F5344CB8AC3E}">
        <p14:creationId xmlns:p14="http://schemas.microsoft.com/office/powerpoint/2010/main" val="3227770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2AF4F3C-EE0C-4560-AB05-FEC22C207E3C}"/>
              </a:ext>
            </a:extLst>
          </p:cNvPr>
          <p:cNvGrpSpPr/>
          <p:nvPr/>
        </p:nvGrpSpPr>
        <p:grpSpPr>
          <a:xfrm>
            <a:off x="206358" y="371946"/>
            <a:ext cx="1513700" cy="1513700"/>
            <a:chOff x="380018" y="1401535"/>
            <a:chExt cx="2216266" cy="2216266"/>
          </a:xfrm>
        </p:grpSpPr>
        <p:sp>
          <p:nvSpPr>
            <p:cNvPr id="30" name="Oval 202">
              <a:extLst>
                <a:ext uri="{FF2B5EF4-FFF2-40B4-BE49-F238E27FC236}">
                  <a16:creationId xmlns:a16="http://schemas.microsoft.com/office/drawing/2014/main" id="{7EFFAF39-DA76-4945-A7A1-1E5D3BD6387B}"/>
                </a:ext>
              </a:extLst>
            </p:cNvPr>
            <p:cNvSpPr/>
            <p:nvPr/>
          </p:nvSpPr>
          <p:spPr>
            <a:xfrm>
              <a:off x="380018" y="1401535"/>
              <a:ext cx="2216266" cy="2216266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1" name="Picture 14" descr="C:\Users\cmkim\OneDrive\문서\Thesis\Stage 3.png">
              <a:extLst>
                <a:ext uri="{FF2B5EF4-FFF2-40B4-BE49-F238E27FC236}">
                  <a16:creationId xmlns:a16="http://schemas.microsoft.com/office/drawing/2014/main" id="{25E724F3-D6E2-4C69-B821-60DF8701A9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5823" y="1612184"/>
              <a:ext cx="1196740" cy="16973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E34C88B8-A300-497C-96C0-EB63AA0F7AA0}"/>
              </a:ext>
            </a:extLst>
          </p:cNvPr>
          <p:cNvSpPr txBox="1"/>
          <p:nvPr/>
        </p:nvSpPr>
        <p:spPr>
          <a:xfrm>
            <a:off x="1786544" y="741508"/>
            <a:ext cx="463845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4000" b="1" dirty="0"/>
              <a:t>Electro-fermentation</a:t>
            </a:r>
          </a:p>
        </p:txBody>
      </p:sp>
      <p:pic>
        <p:nvPicPr>
          <p:cNvPr id="10242" name="Picture 2" descr="Fig. 4.1">
            <a:extLst>
              <a:ext uri="{FF2B5EF4-FFF2-40B4-BE49-F238E27FC236}">
                <a16:creationId xmlns:a16="http://schemas.microsoft.com/office/drawing/2014/main" id="{3860F76B-A59C-49E1-B128-E4F880EBB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934" y="2030024"/>
            <a:ext cx="7743588" cy="411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E8E22B6-6138-4FC8-B15E-B8DB0D76D3D8}"/>
              </a:ext>
            </a:extLst>
          </p:cNvPr>
          <p:cNvSpPr txBox="1"/>
          <p:nvPr/>
        </p:nvSpPr>
        <p:spPr>
          <a:xfrm>
            <a:off x="9513575" y="6143497"/>
            <a:ext cx="201375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Singh </a:t>
            </a:r>
            <a:r>
              <a:rPr lang="en-US" altLang="ko-KR" sz="1400" dirty="0"/>
              <a:t>et al., 2021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8037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cmkim\OneDrive\문서\Thesis\Anodic-Cathodic EF.png">
            <a:extLst>
              <a:ext uri="{FF2B5EF4-FFF2-40B4-BE49-F238E27FC236}">
                <a16:creationId xmlns:a16="http://schemas.microsoft.com/office/drawing/2014/main" id="{E08253FD-36D9-4BA0-A11B-E1CFB8CC88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55"/>
          <a:stretch/>
        </p:blipFill>
        <p:spPr bwMode="auto">
          <a:xfrm>
            <a:off x="1749381" y="3429000"/>
            <a:ext cx="3022670" cy="335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cmkim\OneDrive\문서\Thesis\Anodic-Cathodic EF.png">
            <a:extLst>
              <a:ext uri="{FF2B5EF4-FFF2-40B4-BE49-F238E27FC236}">
                <a16:creationId xmlns:a16="http://schemas.microsoft.com/office/drawing/2014/main" id="{B63969D0-EF1C-46C3-8513-7F3C6562A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145"/>
          <a:stretch/>
        </p:blipFill>
        <p:spPr bwMode="auto">
          <a:xfrm>
            <a:off x="8018308" y="3429000"/>
            <a:ext cx="3022670" cy="335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24733F7-56BC-4697-85F1-0463EE0167A6}"/>
              </a:ext>
            </a:extLst>
          </p:cNvPr>
          <p:cNvSpPr txBox="1"/>
          <p:nvPr/>
        </p:nvSpPr>
        <p:spPr>
          <a:xfrm>
            <a:off x="5222709" y="954995"/>
            <a:ext cx="1766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Glycerol</a:t>
            </a:r>
            <a:endParaRPr lang="ko-KR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11" name="아래쪽 화살표 3">
            <a:extLst>
              <a:ext uri="{FF2B5EF4-FFF2-40B4-BE49-F238E27FC236}">
                <a16:creationId xmlns:a16="http://schemas.microsoft.com/office/drawing/2014/main" id="{01CA41EA-1D88-404D-9CEB-FF29A08F3D3A}"/>
              </a:ext>
            </a:extLst>
          </p:cNvPr>
          <p:cNvSpPr/>
          <p:nvPr/>
        </p:nvSpPr>
        <p:spPr>
          <a:xfrm>
            <a:off x="5818092" y="1462926"/>
            <a:ext cx="576064" cy="407951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220786-0A77-441C-A749-C6A8090444F3}"/>
              </a:ext>
            </a:extLst>
          </p:cNvPr>
          <p:cNvSpPr txBox="1"/>
          <p:nvPr/>
        </p:nvSpPr>
        <p:spPr>
          <a:xfrm>
            <a:off x="5385414" y="1839416"/>
            <a:ext cx="14414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3-HPA</a:t>
            </a:r>
            <a:endParaRPr lang="ko-KR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619FE8-CD3F-45FE-8E22-1CDC42068F6D}"/>
              </a:ext>
            </a:extLst>
          </p:cNvPr>
          <p:cNvSpPr txBox="1"/>
          <p:nvPr/>
        </p:nvSpPr>
        <p:spPr>
          <a:xfrm>
            <a:off x="2443729" y="1835060"/>
            <a:ext cx="1152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3-HP</a:t>
            </a:r>
            <a:endParaRPr lang="ko-KR" altLang="en-US" sz="3200" b="1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E7C1C1-68E4-4233-A410-691D1331C2C5}"/>
              </a:ext>
            </a:extLst>
          </p:cNvPr>
          <p:cNvSpPr txBox="1"/>
          <p:nvPr/>
        </p:nvSpPr>
        <p:spPr>
          <a:xfrm>
            <a:off x="8390001" y="1801783"/>
            <a:ext cx="1798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32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1,3-PDO</a:t>
            </a:r>
            <a:endParaRPr lang="ko-KR" altLang="en-US" sz="3200" b="1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5" name="아래쪽 화살표 12">
            <a:extLst>
              <a:ext uri="{FF2B5EF4-FFF2-40B4-BE49-F238E27FC236}">
                <a16:creationId xmlns:a16="http://schemas.microsoft.com/office/drawing/2014/main" id="{2C2AA48C-7B89-48A6-B4B1-83F699A45DD3}"/>
              </a:ext>
            </a:extLst>
          </p:cNvPr>
          <p:cNvSpPr/>
          <p:nvPr/>
        </p:nvSpPr>
        <p:spPr>
          <a:xfrm rot="5400000">
            <a:off x="4199253" y="1264440"/>
            <a:ext cx="576064" cy="1734725"/>
          </a:xfrm>
          <a:prstGeom prst="downArrow">
            <a:avLst>
              <a:gd name="adj1" fmla="val 50000"/>
              <a:gd name="adj2" fmla="val 8472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3">
            <a:extLst>
              <a:ext uri="{FF2B5EF4-FFF2-40B4-BE49-F238E27FC236}">
                <a16:creationId xmlns:a16="http://schemas.microsoft.com/office/drawing/2014/main" id="{EBEF8FE5-8CEC-4FC2-8F1D-1C2BE4D0C884}"/>
              </a:ext>
            </a:extLst>
          </p:cNvPr>
          <p:cNvSpPr/>
          <p:nvPr/>
        </p:nvSpPr>
        <p:spPr>
          <a:xfrm rot="16200000" flipH="1">
            <a:off x="7363887" y="1393721"/>
            <a:ext cx="576064" cy="1476164"/>
          </a:xfrm>
          <a:prstGeom prst="downArrow">
            <a:avLst>
              <a:gd name="adj1" fmla="val 50000"/>
              <a:gd name="adj2" fmla="val 84723"/>
            </a:avLst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CBB46D-127B-4D70-ACE8-987C323FD80B}"/>
              </a:ext>
            </a:extLst>
          </p:cNvPr>
          <p:cNvSpPr txBox="1"/>
          <p:nvPr/>
        </p:nvSpPr>
        <p:spPr>
          <a:xfrm>
            <a:off x="4772051" y="2519426"/>
            <a:ext cx="877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</a:t>
            </a:r>
            <a:r>
              <a:rPr lang="en-US" altLang="ko-KR" sz="2000" b="1" baseline="30000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+</a:t>
            </a:r>
            <a:endParaRPr lang="ko-KR" altLang="en-US" sz="2000" b="1" baseline="30000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196F0A-5FC0-4FBA-8FA2-8E7E0B3AE8E5}"/>
              </a:ext>
            </a:extLst>
          </p:cNvPr>
          <p:cNvSpPr txBox="1"/>
          <p:nvPr/>
        </p:nvSpPr>
        <p:spPr>
          <a:xfrm>
            <a:off x="3660862" y="251942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NADH</a:t>
            </a:r>
            <a:endParaRPr lang="ko-KR" altLang="en-US" sz="2000" b="1" baseline="30000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0B3BC6-8166-4CE1-B1DF-9D45129311A5}"/>
              </a:ext>
            </a:extLst>
          </p:cNvPr>
          <p:cNvSpPr txBox="1"/>
          <p:nvPr/>
        </p:nvSpPr>
        <p:spPr>
          <a:xfrm>
            <a:off x="7777933" y="2519426"/>
            <a:ext cx="877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</a:t>
            </a:r>
            <a:r>
              <a:rPr lang="en-US" altLang="ko-KR" sz="2000" b="1" baseline="30000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+</a:t>
            </a:r>
            <a:endParaRPr lang="ko-KR" altLang="en-US" sz="2000" b="1" baseline="30000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7C26E7B-F5ED-41D1-88A1-F1D202F5D780}"/>
              </a:ext>
            </a:extLst>
          </p:cNvPr>
          <p:cNvSpPr txBox="1"/>
          <p:nvPr/>
        </p:nvSpPr>
        <p:spPr>
          <a:xfrm>
            <a:off x="6594736" y="251942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NADH</a:t>
            </a:r>
            <a:endParaRPr lang="ko-KR" altLang="en-US" sz="2000" b="1" baseline="30000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21" name="원호 20">
            <a:extLst>
              <a:ext uri="{FF2B5EF4-FFF2-40B4-BE49-F238E27FC236}">
                <a16:creationId xmlns:a16="http://schemas.microsoft.com/office/drawing/2014/main" id="{81707966-6C33-493D-B2D3-A2C04C526BC9}"/>
              </a:ext>
            </a:extLst>
          </p:cNvPr>
          <p:cNvSpPr/>
          <p:nvPr/>
        </p:nvSpPr>
        <p:spPr>
          <a:xfrm flipV="1">
            <a:off x="7078188" y="2199456"/>
            <a:ext cx="914400" cy="914400"/>
          </a:xfrm>
          <a:prstGeom prst="arc">
            <a:avLst>
              <a:gd name="adj1" fmla="val 152688"/>
              <a:gd name="adj2" fmla="val 10518846"/>
            </a:avLst>
          </a:prstGeom>
          <a:ln w="38100">
            <a:solidFill>
              <a:srgbClr val="0000CC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원호 21">
            <a:extLst>
              <a:ext uri="{FF2B5EF4-FFF2-40B4-BE49-F238E27FC236}">
                <a16:creationId xmlns:a16="http://schemas.microsoft.com/office/drawing/2014/main" id="{940A321C-E23E-40F2-8492-B0B3BB273743}"/>
              </a:ext>
            </a:extLst>
          </p:cNvPr>
          <p:cNvSpPr/>
          <p:nvPr/>
        </p:nvSpPr>
        <p:spPr>
          <a:xfrm flipV="1">
            <a:off x="4157769" y="2199456"/>
            <a:ext cx="914400" cy="914400"/>
          </a:xfrm>
          <a:prstGeom prst="arc">
            <a:avLst>
              <a:gd name="adj1" fmla="val 152688"/>
              <a:gd name="adj2" fmla="val 10518846"/>
            </a:avLst>
          </a:prstGeom>
          <a:ln w="38100">
            <a:solidFill>
              <a:srgbClr val="FF0000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2B560C-C644-4E75-9DBC-399402C286C2}"/>
              </a:ext>
            </a:extLst>
          </p:cNvPr>
          <p:cNvSpPr txBox="1"/>
          <p:nvPr/>
        </p:nvSpPr>
        <p:spPr>
          <a:xfrm>
            <a:off x="849274" y="2314946"/>
            <a:ext cx="28629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3-hydroxypropionic acid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03E21D3-C10A-4B90-B855-DE59B5931ECC}"/>
              </a:ext>
            </a:extLst>
          </p:cNvPr>
          <p:cNvSpPr txBox="1"/>
          <p:nvPr/>
        </p:nvSpPr>
        <p:spPr>
          <a:xfrm>
            <a:off x="8581798" y="2314946"/>
            <a:ext cx="18070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1,3-propanediol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8F5A0AF-12B5-43D4-A49A-42FFB8C31DE0}"/>
              </a:ext>
            </a:extLst>
          </p:cNvPr>
          <p:cNvCxnSpPr>
            <a:cxnSpLocks/>
          </p:cNvCxnSpPr>
          <p:nvPr/>
        </p:nvCxnSpPr>
        <p:spPr>
          <a:xfrm>
            <a:off x="6106124" y="2519426"/>
            <a:ext cx="0" cy="4338574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5E7EBFEC-FC3A-4C8D-B7D6-F2ACD49DA722}"/>
              </a:ext>
            </a:extLst>
          </p:cNvPr>
          <p:cNvSpPr txBox="1"/>
          <p:nvPr/>
        </p:nvSpPr>
        <p:spPr>
          <a:xfrm>
            <a:off x="221472" y="116632"/>
            <a:ext cx="4734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ea typeface="12LotteMartDreamBold" pitchFamily="18" charset="-127"/>
              </a:rPr>
              <a:t>Glycerol reductive metabolism</a:t>
            </a:r>
            <a:endParaRPr lang="ko-KR" altLang="en-US" sz="2800" dirty="0">
              <a:ea typeface="12LotteMartDreamBold" pitchFamily="18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09742389-9B6A-4713-A3E3-2E2FC3C9AAF5}"/>
              </a:ext>
            </a:extLst>
          </p:cNvPr>
          <p:cNvSpPr/>
          <p:nvPr/>
        </p:nvSpPr>
        <p:spPr>
          <a:xfrm>
            <a:off x="322217" y="1002348"/>
            <a:ext cx="11665131" cy="1917188"/>
          </a:xfrm>
          <a:prstGeom prst="roundRect">
            <a:avLst/>
          </a:prstGeom>
          <a:noFill/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슬라이드 번호 개체 틀 1">
            <a:extLst>
              <a:ext uri="{FF2B5EF4-FFF2-40B4-BE49-F238E27FC236}">
                <a16:creationId xmlns:a16="http://schemas.microsoft.com/office/drawing/2014/main" id="{E0DBF38A-A365-4090-9132-EBB5AD3F1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0855" y="6521548"/>
            <a:ext cx="2743200" cy="365125"/>
          </a:xfrm>
        </p:spPr>
        <p:txBody>
          <a:bodyPr/>
          <a:lstStyle/>
          <a:p>
            <a:fld id="{7E7F6243-5DAE-4295-A9AD-5D192E0F612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119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cmkim\OneDrive\문서\Thesis\Anodic-Cathodic EF.png">
            <a:extLst>
              <a:ext uri="{FF2B5EF4-FFF2-40B4-BE49-F238E27FC236}">
                <a16:creationId xmlns:a16="http://schemas.microsoft.com/office/drawing/2014/main" id="{E08253FD-36D9-4BA0-A11B-E1CFB8CC88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55"/>
          <a:stretch/>
        </p:blipFill>
        <p:spPr bwMode="auto">
          <a:xfrm>
            <a:off x="1749381" y="3429000"/>
            <a:ext cx="3022670" cy="335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cmkim\OneDrive\문서\Thesis\Anodic-Cathodic EF.png">
            <a:extLst>
              <a:ext uri="{FF2B5EF4-FFF2-40B4-BE49-F238E27FC236}">
                <a16:creationId xmlns:a16="http://schemas.microsoft.com/office/drawing/2014/main" id="{B63969D0-EF1C-46C3-8513-7F3C6562A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145"/>
          <a:stretch/>
        </p:blipFill>
        <p:spPr bwMode="auto">
          <a:xfrm>
            <a:off x="8018308" y="3429000"/>
            <a:ext cx="3022670" cy="335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24733F7-56BC-4697-85F1-0463EE0167A6}"/>
              </a:ext>
            </a:extLst>
          </p:cNvPr>
          <p:cNvSpPr txBox="1"/>
          <p:nvPr/>
        </p:nvSpPr>
        <p:spPr>
          <a:xfrm>
            <a:off x="5222709" y="954995"/>
            <a:ext cx="1766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Glycerol</a:t>
            </a:r>
            <a:endParaRPr lang="ko-KR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11" name="아래쪽 화살표 3">
            <a:extLst>
              <a:ext uri="{FF2B5EF4-FFF2-40B4-BE49-F238E27FC236}">
                <a16:creationId xmlns:a16="http://schemas.microsoft.com/office/drawing/2014/main" id="{01CA41EA-1D88-404D-9CEB-FF29A08F3D3A}"/>
              </a:ext>
            </a:extLst>
          </p:cNvPr>
          <p:cNvSpPr/>
          <p:nvPr/>
        </p:nvSpPr>
        <p:spPr>
          <a:xfrm>
            <a:off x="5818092" y="1462926"/>
            <a:ext cx="576064" cy="407951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619FE8-CD3F-45FE-8E22-1CDC42068F6D}"/>
              </a:ext>
            </a:extLst>
          </p:cNvPr>
          <p:cNvSpPr txBox="1"/>
          <p:nvPr/>
        </p:nvSpPr>
        <p:spPr>
          <a:xfrm>
            <a:off x="2443729" y="1835060"/>
            <a:ext cx="1152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3-HP</a:t>
            </a:r>
            <a:endParaRPr lang="ko-KR" altLang="en-US" sz="3200" b="1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E7C1C1-68E4-4233-A410-691D1331C2C5}"/>
              </a:ext>
            </a:extLst>
          </p:cNvPr>
          <p:cNvSpPr txBox="1"/>
          <p:nvPr/>
        </p:nvSpPr>
        <p:spPr>
          <a:xfrm>
            <a:off x="8390001" y="1801783"/>
            <a:ext cx="1798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32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1,3-PDO</a:t>
            </a:r>
            <a:endParaRPr lang="ko-KR" altLang="en-US" sz="3200" b="1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5" name="아래쪽 화살표 12">
            <a:extLst>
              <a:ext uri="{FF2B5EF4-FFF2-40B4-BE49-F238E27FC236}">
                <a16:creationId xmlns:a16="http://schemas.microsoft.com/office/drawing/2014/main" id="{2C2AA48C-7B89-48A6-B4B1-83F699A45DD3}"/>
              </a:ext>
            </a:extLst>
          </p:cNvPr>
          <p:cNvSpPr/>
          <p:nvPr/>
        </p:nvSpPr>
        <p:spPr>
          <a:xfrm rot="5400000">
            <a:off x="4199253" y="1264440"/>
            <a:ext cx="576064" cy="1734725"/>
          </a:xfrm>
          <a:prstGeom prst="downArrow">
            <a:avLst>
              <a:gd name="adj1" fmla="val 50000"/>
              <a:gd name="adj2" fmla="val 8472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3">
            <a:extLst>
              <a:ext uri="{FF2B5EF4-FFF2-40B4-BE49-F238E27FC236}">
                <a16:creationId xmlns:a16="http://schemas.microsoft.com/office/drawing/2014/main" id="{EBEF8FE5-8CEC-4FC2-8F1D-1C2BE4D0C884}"/>
              </a:ext>
            </a:extLst>
          </p:cNvPr>
          <p:cNvSpPr/>
          <p:nvPr/>
        </p:nvSpPr>
        <p:spPr>
          <a:xfrm rot="16200000" flipH="1">
            <a:off x="7363887" y="1393721"/>
            <a:ext cx="576064" cy="1476164"/>
          </a:xfrm>
          <a:prstGeom prst="downArrow">
            <a:avLst>
              <a:gd name="adj1" fmla="val 50000"/>
              <a:gd name="adj2" fmla="val 84723"/>
            </a:avLst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CBB46D-127B-4D70-ACE8-987C323FD80B}"/>
              </a:ext>
            </a:extLst>
          </p:cNvPr>
          <p:cNvSpPr txBox="1"/>
          <p:nvPr/>
        </p:nvSpPr>
        <p:spPr>
          <a:xfrm>
            <a:off x="4772051" y="2519426"/>
            <a:ext cx="877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</a:t>
            </a:r>
            <a:r>
              <a:rPr lang="en-US" altLang="ko-KR" sz="2000" b="1" baseline="30000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+</a:t>
            </a:r>
            <a:endParaRPr lang="ko-KR" altLang="en-US" sz="2000" b="1" baseline="30000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196F0A-5FC0-4FBA-8FA2-8E7E0B3AE8E5}"/>
              </a:ext>
            </a:extLst>
          </p:cNvPr>
          <p:cNvSpPr txBox="1"/>
          <p:nvPr/>
        </p:nvSpPr>
        <p:spPr>
          <a:xfrm>
            <a:off x="3660862" y="251942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NADH</a:t>
            </a:r>
            <a:endParaRPr lang="ko-KR" altLang="en-US" sz="2000" b="1" baseline="30000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0B3BC6-8166-4CE1-B1DF-9D45129311A5}"/>
              </a:ext>
            </a:extLst>
          </p:cNvPr>
          <p:cNvSpPr txBox="1"/>
          <p:nvPr/>
        </p:nvSpPr>
        <p:spPr>
          <a:xfrm>
            <a:off x="7777933" y="2519426"/>
            <a:ext cx="877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</a:t>
            </a:r>
            <a:r>
              <a:rPr lang="en-US" altLang="ko-KR" sz="2000" b="1" baseline="30000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+</a:t>
            </a:r>
            <a:endParaRPr lang="ko-KR" altLang="en-US" sz="2000" b="1" baseline="30000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7C26E7B-F5ED-41D1-88A1-F1D202F5D780}"/>
              </a:ext>
            </a:extLst>
          </p:cNvPr>
          <p:cNvSpPr txBox="1"/>
          <p:nvPr/>
        </p:nvSpPr>
        <p:spPr>
          <a:xfrm>
            <a:off x="6594736" y="251942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NADH</a:t>
            </a:r>
            <a:endParaRPr lang="ko-KR" altLang="en-US" sz="2000" b="1" baseline="30000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21" name="원호 20">
            <a:extLst>
              <a:ext uri="{FF2B5EF4-FFF2-40B4-BE49-F238E27FC236}">
                <a16:creationId xmlns:a16="http://schemas.microsoft.com/office/drawing/2014/main" id="{81707966-6C33-493D-B2D3-A2C04C526BC9}"/>
              </a:ext>
            </a:extLst>
          </p:cNvPr>
          <p:cNvSpPr/>
          <p:nvPr/>
        </p:nvSpPr>
        <p:spPr>
          <a:xfrm flipV="1">
            <a:off x="7078188" y="2199456"/>
            <a:ext cx="914400" cy="914400"/>
          </a:xfrm>
          <a:prstGeom prst="arc">
            <a:avLst>
              <a:gd name="adj1" fmla="val 152688"/>
              <a:gd name="adj2" fmla="val 10518846"/>
            </a:avLst>
          </a:prstGeom>
          <a:ln w="38100">
            <a:solidFill>
              <a:srgbClr val="0000CC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원호 21">
            <a:extLst>
              <a:ext uri="{FF2B5EF4-FFF2-40B4-BE49-F238E27FC236}">
                <a16:creationId xmlns:a16="http://schemas.microsoft.com/office/drawing/2014/main" id="{940A321C-E23E-40F2-8492-B0B3BB273743}"/>
              </a:ext>
            </a:extLst>
          </p:cNvPr>
          <p:cNvSpPr/>
          <p:nvPr/>
        </p:nvSpPr>
        <p:spPr>
          <a:xfrm flipV="1">
            <a:off x="4157769" y="2199456"/>
            <a:ext cx="914400" cy="914400"/>
          </a:xfrm>
          <a:prstGeom prst="arc">
            <a:avLst>
              <a:gd name="adj1" fmla="val 152688"/>
              <a:gd name="adj2" fmla="val 10518846"/>
            </a:avLst>
          </a:prstGeom>
          <a:ln w="38100">
            <a:solidFill>
              <a:srgbClr val="FF0000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2B560C-C644-4E75-9DBC-399402C286C2}"/>
              </a:ext>
            </a:extLst>
          </p:cNvPr>
          <p:cNvSpPr txBox="1"/>
          <p:nvPr/>
        </p:nvSpPr>
        <p:spPr>
          <a:xfrm>
            <a:off x="849274" y="2314946"/>
            <a:ext cx="28629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3-hydroxypropionic acid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03E21D3-C10A-4B90-B855-DE59B5931ECC}"/>
              </a:ext>
            </a:extLst>
          </p:cNvPr>
          <p:cNvSpPr txBox="1"/>
          <p:nvPr/>
        </p:nvSpPr>
        <p:spPr>
          <a:xfrm>
            <a:off x="8581798" y="2314946"/>
            <a:ext cx="18070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1,3-propanediol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8F5A0AF-12B5-43D4-A49A-42FFB8C31DE0}"/>
              </a:ext>
            </a:extLst>
          </p:cNvPr>
          <p:cNvCxnSpPr>
            <a:cxnSpLocks/>
          </p:cNvCxnSpPr>
          <p:nvPr/>
        </p:nvCxnSpPr>
        <p:spPr>
          <a:xfrm>
            <a:off x="6106124" y="2519426"/>
            <a:ext cx="0" cy="4338574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5E7EBFEC-FC3A-4C8D-B7D6-F2ACD49DA722}"/>
              </a:ext>
            </a:extLst>
          </p:cNvPr>
          <p:cNvSpPr txBox="1"/>
          <p:nvPr/>
        </p:nvSpPr>
        <p:spPr>
          <a:xfrm>
            <a:off x="221472" y="116632"/>
            <a:ext cx="4734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ea typeface="12LotteMartDreamBold" pitchFamily="18" charset="-127"/>
              </a:rPr>
              <a:t>Glycerol reductive metabolism</a:t>
            </a:r>
            <a:endParaRPr lang="ko-KR" altLang="en-US" sz="2800" dirty="0">
              <a:ea typeface="12LotteMartDreamBold" pitchFamily="18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09742389-9B6A-4713-A3E3-2E2FC3C9AAF5}"/>
              </a:ext>
            </a:extLst>
          </p:cNvPr>
          <p:cNvSpPr/>
          <p:nvPr/>
        </p:nvSpPr>
        <p:spPr>
          <a:xfrm>
            <a:off x="322217" y="1002348"/>
            <a:ext cx="11665131" cy="1917188"/>
          </a:xfrm>
          <a:prstGeom prst="roundRect">
            <a:avLst/>
          </a:prstGeom>
          <a:noFill/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슬라이드 번호 개체 틀 1">
            <a:extLst>
              <a:ext uri="{FF2B5EF4-FFF2-40B4-BE49-F238E27FC236}">
                <a16:creationId xmlns:a16="http://schemas.microsoft.com/office/drawing/2014/main" id="{E0DBF38A-A365-4090-9132-EBB5AD3F1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0855" y="6521548"/>
            <a:ext cx="2743200" cy="365125"/>
          </a:xfrm>
        </p:spPr>
        <p:txBody>
          <a:bodyPr/>
          <a:lstStyle/>
          <a:p>
            <a:fld id="{7E7F6243-5DAE-4295-A9AD-5D192E0F6125}" type="slidenum">
              <a:rPr lang="en-US" smtClean="0"/>
              <a:t>13</a:t>
            </a:fld>
            <a:endParaRPr 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3230B5A-46BB-47B3-A9B3-23AD6CCFE3C7}"/>
              </a:ext>
            </a:extLst>
          </p:cNvPr>
          <p:cNvSpPr/>
          <p:nvPr/>
        </p:nvSpPr>
        <p:spPr>
          <a:xfrm>
            <a:off x="6594736" y="1657350"/>
            <a:ext cx="4530464" cy="126218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220786-0A77-441C-A749-C6A8090444F3}"/>
              </a:ext>
            </a:extLst>
          </p:cNvPr>
          <p:cNvSpPr txBox="1"/>
          <p:nvPr/>
        </p:nvSpPr>
        <p:spPr>
          <a:xfrm>
            <a:off x="5385414" y="1839416"/>
            <a:ext cx="14414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3-HPA</a:t>
            </a:r>
            <a:endParaRPr lang="ko-KR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3D54DA1-F154-487C-852E-4A8A4821140C}"/>
              </a:ext>
            </a:extLst>
          </p:cNvPr>
          <p:cNvSpPr/>
          <p:nvPr/>
        </p:nvSpPr>
        <p:spPr>
          <a:xfrm>
            <a:off x="7071789" y="3344838"/>
            <a:ext cx="4530464" cy="3437515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827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829" y="4221891"/>
            <a:ext cx="2454969" cy="140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841" y="4281228"/>
            <a:ext cx="2253947" cy="1292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53" y="4223318"/>
            <a:ext cx="2646572" cy="1397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오른쪽 화살표 28"/>
          <p:cNvSpPr/>
          <p:nvPr/>
        </p:nvSpPr>
        <p:spPr>
          <a:xfrm>
            <a:off x="3198900" y="4730180"/>
            <a:ext cx="1865929" cy="384043"/>
          </a:xfrm>
          <a:prstGeom prst="rightArrow">
            <a:avLst>
              <a:gd name="adj1" fmla="val 50000"/>
              <a:gd name="adj2" fmla="val 86376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0" name="오른쪽 화살표 29"/>
          <p:cNvSpPr/>
          <p:nvPr/>
        </p:nvSpPr>
        <p:spPr>
          <a:xfrm>
            <a:off x="7321289" y="4730180"/>
            <a:ext cx="1865929" cy="384043"/>
          </a:xfrm>
          <a:prstGeom prst="rightArrow">
            <a:avLst>
              <a:gd name="adj1" fmla="val 50000"/>
              <a:gd name="adj2" fmla="val 9299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1" name="원호 30"/>
          <p:cNvSpPr/>
          <p:nvPr/>
        </p:nvSpPr>
        <p:spPr>
          <a:xfrm flipV="1">
            <a:off x="3551978" y="4930061"/>
            <a:ext cx="1081004" cy="1022016"/>
          </a:xfrm>
          <a:prstGeom prst="arc">
            <a:avLst>
              <a:gd name="adj1" fmla="val 89953"/>
              <a:gd name="adj2" fmla="val 10661324"/>
            </a:avLst>
          </a:prstGeom>
          <a:ln w="57150">
            <a:solidFill>
              <a:schemeClr val="accent6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3" name="원호 32"/>
          <p:cNvSpPr/>
          <p:nvPr/>
        </p:nvSpPr>
        <p:spPr>
          <a:xfrm flipV="1">
            <a:off x="7680445" y="4930061"/>
            <a:ext cx="1081004" cy="1022016"/>
          </a:xfrm>
          <a:prstGeom prst="arc">
            <a:avLst>
              <a:gd name="adj1" fmla="val 89953"/>
              <a:gd name="adj2" fmla="val 10661324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000809" y="5316126"/>
            <a:ext cx="1005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</a:rPr>
              <a:t>CoB</a:t>
            </a:r>
            <a:r>
              <a:rPr lang="en-US" altLang="ko-KR" sz="2400" b="1" baseline="-25000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</a:rPr>
              <a:t>12</a:t>
            </a:r>
            <a:endParaRPr lang="ko-KR" altLang="en-US" sz="2400" b="1" baseline="-25000" dirty="0">
              <a:solidFill>
                <a:srgbClr val="FF0000"/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79223" y="5327502"/>
            <a:ext cx="779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H</a:t>
            </a:r>
            <a:r>
              <a:rPr lang="en-US" altLang="ko-KR" sz="2400" b="1" baseline="-25000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2</a:t>
            </a:r>
            <a:r>
              <a:rPr lang="en-US" altLang="ko-KR" sz="2400" b="1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O</a:t>
            </a:r>
            <a:endParaRPr lang="ko-KR" altLang="en-US" sz="2400" b="1" baseline="-25000" dirty="0">
              <a:solidFill>
                <a:srgbClr val="0070C0"/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57652" y="5376014"/>
            <a:ext cx="1023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accent2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NAD</a:t>
            </a:r>
            <a:r>
              <a:rPr lang="en-US" altLang="ko-KR" sz="2400" b="1" baseline="30000" dirty="0">
                <a:solidFill>
                  <a:schemeClr val="accent2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+</a:t>
            </a:r>
            <a:endParaRPr lang="ko-KR" altLang="en-US" sz="2400" b="1" baseline="30000" dirty="0">
              <a:solidFill>
                <a:schemeClr val="accent2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301977" y="5363625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chemeClr val="accent2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NADH</a:t>
            </a:r>
            <a:endParaRPr lang="ko-KR" altLang="en-US" sz="2400" b="1" baseline="-25000" dirty="0">
              <a:solidFill>
                <a:schemeClr val="accent2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551978" y="4307507"/>
            <a:ext cx="1224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err="1">
                <a:solidFill>
                  <a:schemeClr val="accent6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DhaB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729424" y="4307507"/>
            <a:ext cx="1224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err="1">
                <a:solidFill>
                  <a:schemeClr val="accent3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AldH</a:t>
            </a:r>
            <a:endParaRPr lang="ko-KR" altLang="en-US" sz="2400" b="1" dirty="0">
              <a:solidFill>
                <a:schemeClr val="accent3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176605" y="5555646"/>
            <a:ext cx="1545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Glycerol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904232" y="5555646"/>
            <a:ext cx="1545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3-HP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83752" y="5555646"/>
            <a:ext cx="1545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3-HPA</a:t>
            </a:r>
          </a:p>
        </p:txBody>
      </p:sp>
      <p:sp>
        <p:nvSpPr>
          <p:cNvPr id="10" name="타원형 설명선 9"/>
          <p:cNvSpPr/>
          <p:nvPr/>
        </p:nvSpPr>
        <p:spPr>
          <a:xfrm flipH="1">
            <a:off x="527379" y="504858"/>
            <a:ext cx="5299559" cy="3429000"/>
          </a:xfrm>
          <a:prstGeom prst="wedgeEllipseCallout">
            <a:avLst>
              <a:gd name="adj1" fmla="val -13222"/>
              <a:gd name="adj2" fmla="val 63165"/>
            </a:avLst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210 앱굴림 L" pitchFamily="18" charset="-127"/>
              <a:ea typeface="210 앱굴림 L" pitchFamily="18" charset="-127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4692" b="99144" l="3116" r="968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4578"/>
          <a:stretch/>
        </p:blipFill>
        <p:spPr bwMode="auto">
          <a:xfrm>
            <a:off x="651119" y="1390013"/>
            <a:ext cx="1368719" cy="1254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873829" y="1223103"/>
            <a:ext cx="37929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67" dirty="0" err="1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DhaB</a:t>
            </a: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; glycerol </a:t>
            </a:r>
            <a:r>
              <a:rPr lang="en-US" altLang="ko-KR" sz="1867" dirty="0" err="1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dehydratase</a:t>
            </a:r>
            <a:endParaRPr lang="en-US" altLang="ko-KR" sz="1867" dirty="0"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  <a:p>
            <a:endParaRPr lang="en-US" altLang="ko-KR" sz="1867" dirty="0"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  <a:p>
            <a:pPr marL="457189" indent="-457189">
              <a:buAutoNum type="arabicPeriod"/>
            </a:pP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CoB</a:t>
            </a:r>
            <a:r>
              <a:rPr lang="en-US" altLang="ko-KR" sz="1867" baseline="-25000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12</a:t>
            </a: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 as co-factor, </a:t>
            </a:r>
            <a:r>
              <a:rPr lang="en-US" altLang="ko-KR" sz="2133" b="1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oxygen inhibited</a:t>
            </a:r>
            <a:r>
              <a:rPr lang="en-US" altLang="ko-KR" sz="1867" b="1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 </a:t>
            </a: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enzyme</a:t>
            </a:r>
          </a:p>
          <a:p>
            <a:pPr marL="457189" indent="-457189">
              <a:buAutoNum type="arabicPeriod"/>
            </a:pP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CoB</a:t>
            </a:r>
            <a:r>
              <a:rPr lang="en-US" altLang="ko-KR" sz="1867" baseline="-25000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12</a:t>
            </a: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 independent, but </a:t>
            </a:r>
            <a:r>
              <a:rPr lang="en-US" altLang="ko-KR" sz="2133" b="1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strictly oxygen sensitive</a:t>
            </a:r>
            <a:endParaRPr lang="ko-KR" altLang="en-US" sz="2133" b="1" dirty="0">
              <a:solidFill>
                <a:srgbClr val="FF0000"/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45" name="타원형 설명선 44"/>
          <p:cNvSpPr/>
          <p:nvPr/>
        </p:nvSpPr>
        <p:spPr>
          <a:xfrm>
            <a:off x="6269050" y="504858"/>
            <a:ext cx="5299559" cy="3429000"/>
          </a:xfrm>
          <a:prstGeom prst="wedgeEllipseCallout">
            <a:avLst>
              <a:gd name="adj1" fmla="val -13222"/>
              <a:gd name="adj2" fmla="val 63165"/>
            </a:avLst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latin typeface="210 앱굴림 L" pitchFamily="18" charset="-127"/>
              <a:ea typeface="210 앱굴림 L" pitchFamily="18" charset="-127"/>
            </a:endParaRPr>
          </a:p>
        </p:txBody>
      </p:sp>
      <p:pic>
        <p:nvPicPr>
          <p:cNvPr id="46" name="Picture 4" descr="aldehyde dehydrogenase klebsiella pneumoniae에 대한 이미지 검색결과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200" b="97600" l="4000" r="93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22" y="1374362"/>
            <a:ext cx="1407369" cy="16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7613067" y="1510361"/>
            <a:ext cx="4147563" cy="1569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67" dirty="0" err="1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AldH</a:t>
            </a: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; Aldehyde dehydrogenase</a:t>
            </a:r>
          </a:p>
          <a:p>
            <a:endParaRPr lang="en-US" altLang="ko-KR" sz="1867" dirty="0"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  <a:p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NAD</a:t>
            </a:r>
            <a:r>
              <a:rPr lang="en-US" altLang="ko-KR" sz="1867" baseline="30000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+</a:t>
            </a:r>
            <a:r>
              <a:rPr lang="en-US" altLang="ko-KR" sz="1867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-dependent aldehyde oxidase, requirement of </a:t>
            </a:r>
          </a:p>
          <a:p>
            <a:r>
              <a:rPr lang="en-US" altLang="ko-KR" sz="2133" b="1" dirty="0">
                <a:solidFill>
                  <a:srgbClr val="0000CC"/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NAD</a:t>
            </a:r>
            <a:r>
              <a:rPr lang="en-US" altLang="ko-KR" sz="2133" b="1" baseline="30000" dirty="0">
                <a:solidFill>
                  <a:srgbClr val="0000CC"/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+</a:t>
            </a:r>
            <a:r>
              <a:rPr lang="en-US" altLang="ko-KR" sz="2133" b="1" dirty="0">
                <a:solidFill>
                  <a:srgbClr val="0000CC"/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 regeneration</a:t>
            </a:r>
            <a:endParaRPr lang="ko-KR" altLang="en-US" sz="2133" b="1" dirty="0">
              <a:solidFill>
                <a:srgbClr val="0000CC"/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118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직사각형 273"/>
          <p:cNvSpPr/>
          <p:nvPr/>
        </p:nvSpPr>
        <p:spPr>
          <a:xfrm flipH="1">
            <a:off x="2577832" y="2161876"/>
            <a:ext cx="629353" cy="3956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0" name="직선 연결선 269"/>
          <p:cNvCxnSpPr/>
          <p:nvPr/>
        </p:nvCxnSpPr>
        <p:spPr>
          <a:xfrm flipV="1">
            <a:off x="2902408" y="2101540"/>
            <a:ext cx="0" cy="16723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직사각형 54"/>
          <p:cNvSpPr/>
          <p:nvPr/>
        </p:nvSpPr>
        <p:spPr>
          <a:xfrm>
            <a:off x="161925" y="2087035"/>
            <a:ext cx="3066947" cy="40381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53" y="3771843"/>
            <a:ext cx="1301155" cy="74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26" y="5329757"/>
            <a:ext cx="1194612" cy="685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89" y="2153539"/>
            <a:ext cx="1402705" cy="74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" name="TextBox 67"/>
          <p:cNvSpPr txBox="1"/>
          <p:nvPr/>
        </p:nvSpPr>
        <p:spPr>
          <a:xfrm>
            <a:off x="161925" y="2125386"/>
            <a:ext cx="1234241" cy="796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Glycerol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61925" y="5302789"/>
            <a:ext cx="1234241" cy="46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3-HP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61925" y="3791035"/>
            <a:ext cx="1234241" cy="46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3-HPA</a:t>
            </a:r>
          </a:p>
        </p:txBody>
      </p:sp>
      <p:sp>
        <p:nvSpPr>
          <p:cNvPr id="71" name="오른쪽 화살표 70"/>
          <p:cNvSpPr/>
          <p:nvPr/>
        </p:nvSpPr>
        <p:spPr>
          <a:xfrm rot="5400000">
            <a:off x="1156846" y="3091049"/>
            <a:ext cx="828922" cy="306695"/>
          </a:xfrm>
          <a:prstGeom prst="rightArrow">
            <a:avLst>
              <a:gd name="adj1" fmla="val 50000"/>
              <a:gd name="adj2" fmla="val 5815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2" name="오른쪽 화살표 71"/>
          <p:cNvSpPr/>
          <p:nvPr/>
        </p:nvSpPr>
        <p:spPr>
          <a:xfrm rot="5400000">
            <a:off x="1159116" y="4701890"/>
            <a:ext cx="824383" cy="306695"/>
          </a:xfrm>
          <a:prstGeom prst="rightArrow">
            <a:avLst>
              <a:gd name="adj1" fmla="val 50000"/>
              <a:gd name="adj2" fmla="val 57716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3" name="원호 72"/>
          <p:cNvSpPr/>
          <p:nvPr/>
        </p:nvSpPr>
        <p:spPr>
          <a:xfrm>
            <a:off x="1618724" y="2963903"/>
            <a:ext cx="466979" cy="441498"/>
          </a:xfrm>
          <a:prstGeom prst="arc">
            <a:avLst>
              <a:gd name="adj1" fmla="val 4199012"/>
              <a:gd name="adj2" fmla="val 16302081"/>
            </a:avLst>
          </a:prstGeom>
          <a:ln w="57150">
            <a:solidFill>
              <a:schemeClr val="accent6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798094" y="2815448"/>
            <a:ext cx="764314" cy="356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</a:rPr>
              <a:t>CoB</a:t>
            </a:r>
            <a:r>
              <a:rPr lang="en-US" altLang="ko-KR" sz="1100" b="1" baseline="-25000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</a:rPr>
              <a:t>12</a:t>
            </a:r>
            <a:endParaRPr lang="ko-KR" altLang="en-US" sz="1100" b="1" baseline="-25000" dirty="0">
              <a:solidFill>
                <a:srgbClr val="FF0000"/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857388" y="3272203"/>
            <a:ext cx="604990" cy="345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H</a:t>
            </a:r>
            <a:r>
              <a:rPr lang="en-US" altLang="ko-KR" sz="1050" b="1" baseline="-25000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2</a:t>
            </a:r>
            <a:r>
              <a:rPr lang="en-US" altLang="ko-KR" sz="1050" b="1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O</a:t>
            </a:r>
            <a:endParaRPr lang="ko-KR" altLang="en-US" sz="1050" b="1" baseline="-25000" dirty="0">
              <a:solidFill>
                <a:srgbClr val="0070C0"/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6" name="원호 75"/>
          <p:cNvSpPr/>
          <p:nvPr/>
        </p:nvSpPr>
        <p:spPr>
          <a:xfrm>
            <a:off x="1583109" y="4597486"/>
            <a:ext cx="466979" cy="441498"/>
          </a:xfrm>
          <a:prstGeom prst="arc">
            <a:avLst>
              <a:gd name="adj1" fmla="val 4199012"/>
              <a:gd name="adj2" fmla="val 16809175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837350" y="4468822"/>
            <a:ext cx="751219" cy="345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solidFill>
                  <a:schemeClr val="accent2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NAD</a:t>
            </a:r>
            <a:r>
              <a:rPr lang="en-US" altLang="ko-KR" sz="1050" b="1" baseline="30000" dirty="0">
                <a:solidFill>
                  <a:schemeClr val="accent2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+</a:t>
            </a:r>
            <a:endParaRPr lang="ko-KR" altLang="en-US" sz="1050" b="1" baseline="30000" dirty="0">
              <a:solidFill>
                <a:schemeClr val="accent2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796001" y="4892848"/>
            <a:ext cx="805782" cy="345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solidFill>
                  <a:schemeClr val="accent2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NADH</a:t>
            </a:r>
            <a:endParaRPr lang="ko-KR" altLang="en-US" sz="1050" b="1" baseline="-25000" dirty="0">
              <a:solidFill>
                <a:schemeClr val="accent2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82" name="원호 81"/>
          <p:cNvSpPr/>
          <p:nvPr/>
        </p:nvSpPr>
        <p:spPr>
          <a:xfrm flipH="1" flipV="1">
            <a:off x="2071827" y="4582268"/>
            <a:ext cx="543655" cy="456716"/>
          </a:xfrm>
          <a:prstGeom prst="arc">
            <a:avLst>
              <a:gd name="adj1" fmla="val 4068473"/>
              <a:gd name="adj2" fmla="val 17372772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851988" y="2920873"/>
            <a:ext cx="977516" cy="46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err="1">
                <a:solidFill>
                  <a:schemeClr val="accent6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DhaB</a:t>
            </a:r>
            <a:endParaRPr lang="ko-KR" altLang="en-US" sz="1600" b="1" dirty="0">
              <a:solidFill>
                <a:schemeClr val="accent6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901126" y="4634591"/>
            <a:ext cx="977516" cy="46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err="1">
                <a:solidFill>
                  <a:schemeClr val="accent3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AldH</a:t>
            </a:r>
            <a:endParaRPr lang="ko-KR" altLang="en-US" sz="1600" b="1" dirty="0">
              <a:solidFill>
                <a:schemeClr val="accent3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112" name="직사각형 111"/>
          <p:cNvSpPr/>
          <p:nvPr/>
        </p:nvSpPr>
        <p:spPr>
          <a:xfrm flipH="1">
            <a:off x="3516343" y="2087952"/>
            <a:ext cx="2693190" cy="40372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1" name="직사각형 140"/>
          <p:cNvSpPr/>
          <p:nvPr/>
        </p:nvSpPr>
        <p:spPr>
          <a:xfrm flipH="1">
            <a:off x="4508572" y="2808498"/>
            <a:ext cx="708734" cy="2552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2" name="직선 연결선 141"/>
          <p:cNvCxnSpPr/>
          <p:nvPr/>
        </p:nvCxnSpPr>
        <p:spPr>
          <a:xfrm flipH="1" flipV="1">
            <a:off x="4862939" y="1506613"/>
            <a:ext cx="0" cy="18470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2" name="그룹 191"/>
          <p:cNvGrpSpPr/>
          <p:nvPr/>
        </p:nvGrpSpPr>
        <p:grpSpPr>
          <a:xfrm rot="3067388">
            <a:off x="4920863" y="4492648"/>
            <a:ext cx="172264" cy="498499"/>
            <a:chOff x="5000256" y="1725585"/>
            <a:chExt cx="648072" cy="2304383"/>
          </a:xfrm>
        </p:grpSpPr>
        <p:sp>
          <p:nvSpPr>
            <p:cNvPr id="226" name="자유형 225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7" name="모서리가 둥근 직사각형 226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93" name="그룹 192"/>
          <p:cNvGrpSpPr/>
          <p:nvPr/>
        </p:nvGrpSpPr>
        <p:grpSpPr>
          <a:xfrm rot="20032679">
            <a:off x="5282792" y="2562505"/>
            <a:ext cx="140195" cy="612528"/>
            <a:chOff x="5000256" y="1725585"/>
            <a:chExt cx="648072" cy="2304383"/>
          </a:xfrm>
        </p:grpSpPr>
        <p:sp>
          <p:nvSpPr>
            <p:cNvPr id="224" name="자유형 223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5" name="모서리가 둥근 직사각형 224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2" name="자유형 221"/>
          <p:cNvSpPr/>
          <p:nvPr/>
        </p:nvSpPr>
        <p:spPr>
          <a:xfrm rot="13314978">
            <a:off x="5362225" y="3238652"/>
            <a:ext cx="46865" cy="236305"/>
          </a:xfrm>
          <a:custGeom>
            <a:avLst/>
            <a:gdLst>
              <a:gd name="connsiteX0" fmla="*/ 50949 w 216635"/>
              <a:gd name="connsiteY0" fmla="*/ 0 h 889000"/>
              <a:gd name="connsiteX1" fmla="*/ 12849 w 216635"/>
              <a:gd name="connsiteY1" fmla="*/ 63500 h 889000"/>
              <a:gd name="connsiteX2" fmla="*/ 12849 w 216635"/>
              <a:gd name="connsiteY2" fmla="*/ 241300 h 889000"/>
              <a:gd name="connsiteX3" fmla="*/ 25549 w 216635"/>
              <a:gd name="connsiteY3" fmla="*/ 279400 h 889000"/>
              <a:gd name="connsiteX4" fmla="*/ 63649 w 216635"/>
              <a:gd name="connsiteY4" fmla="*/ 292100 h 889000"/>
              <a:gd name="connsiteX5" fmla="*/ 152549 w 216635"/>
              <a:gd name="connsiteY5" fmla="*/ 355600 h 889000"/>
              <a:gd name="connsiteX6" fmla="*/ 190649 w 216635"/>
              <a:gd name="connsiteY6" fmla="*/ 368300 h 889000"/>
              <a:gd name="connsiteX7" fmla="*/ 216049 w 216635"/>
              <a:gd name="connsiteY7" fmla="*/ 406400 h 889000"/>
              <a:gd name="connsiteX8" fmla="*/ 177949 w 216635"/>
              <a:gd name="connsiteY8" fmla="*/ 698500 h 889000"/>
              <a:gd name="connsiteX9" fmla="*/ 152549 w 216635"/>
              <a:gd name="connsiteY9" fmla="*/ 736600 h 889000"/>
              <a:gd name="connsiteX10" fmla="*/ 165249 w 216635"/>
              <a:gd name="connsiteY10" fmla="*/ 889000 h 88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6635" h="889000">
                <a:moveTo>
                  <a:pt x="50949" y="0"/>
                </a:moveTo>
                <a:cubicBezTo>
                  <a:pt x="38249" y="21167"/>
                  <a:pt x="22017" y="40581"/>
                  <a:pt x="12849" y="63500"/>
                </a:cubicBezTo>
                <a:cubicBezTo>
                  <a:pt x="-10318" y="121417"/>
                  <a:pt x="3002" y="182218"/>
                  <a:pt x="12849" y="241300"/>
                </a:cubicBezTo>
                <a:cubicBezTo>
                  <a:pt x="15050" y="254505"/>
                  <a:pt x="16083" y="269934"/>
                  <a:pt x="25549" y="279400"/>
                </a:cubicBezTo>
                <a:cubicBezTo>
                  <a:pt x="35015" y="288866"/>
                  <a:pt x="51675" y="286113"/>
                  <a:pt x="63649" y="292100"/>
                </a:cubicBezTo>
                <a:cubicBezTo>
                  <a:pt x="102961" y="311756"/>
                  <a:pt x="112280" y="332589"/>
                  <a:pt x="152549" y="355600"/>
                </a:cubicBezTo>
                <a:cubicBezTo>
                  <a:pt x="164172" y="362242"/>
                  <a:pt x="177949" y="364067"/>
                  <a:pt x="190649" y="368300"/>
                </a:cubicBezTo>
                <a:cubicBezTo>
                  <a:pt x="199116" y="381000"/>
                  <a:pt x="215287" y="391156"/>
                  <a:pt x="216049" y="406400"/>
                </a:cubicBezTo>
                <a:cubicBezTo>
                  <a:pt x="217284" y="431104"/>
                  <a:pt x="220387" y="634843"/>
                  <a:pt x="177949" y="698500"/>
                </a:cubicBezTo>
                <a:lnTo>
                  <a:pt x="152549" y="736600"/>
                </a:lnTo>
                <a:cubicBezTo>
                  <a:pt x="165632" y="880516"/>
                  <a:pt x="165249" y="829541"/>
                  <a:pt x="165249" y="889000"/>
                </a:cubicBezTo>
              </a:path>
            </a:pathLst>
          </a:cu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95" name="그룹 194"/>
          <p:cNvGrpSpPr/>
          <p:nvPr/>
        </p:nvGrpSpPr>
        <p:grpSpPr>
          <a:xfrm rot="15512850">
            <a:off x="5714222" y="4589022"/>
            <a:ext cx="172264" cy="498499"/>
            <a:chOff x="5000256" y="1725585"/>
            <a:chExt cx="648072" cy="2304383"/>
          </a:xfrm>
        </p:grpSpPr>
        <p:sp>
          <p:nvSpPr>
            <p:cNvPr id="220" name="자유형 219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1" name="모서리가 둥근 직사각형 220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96" name="그룹 195"/>
          <p:cNvGrpSpPr/>
          <p:nvPr/>
        </p:nvGrpSpPr>
        <p:grpSpPr>
          <a:xfrm rot="4379952">
            <a:off x="5407555" y="5088944"/>
            <a:ext cx="172264" cy="498499"/>
            <a:chOff x="5000256" y="1725585"/>
            <a:chExt cx="648072" cy="2304383"/>
          </a:xfrm>
        </p:grpSpPr>
        <p:sp>
          <p:nvSpPr>
            <p:cNvPr id="218" name="자유형 217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9" name="모서리가 둥근 직사각형 218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97" name="그룹 196"/>
          <p:cNvGrpSpPr/>
          <p:nvPr/>
        </p:nvGrpSpPr>
        <p:grpSpPr>
          <a:xfrm rot="3530457">
            <a:off x="5653752" y="5419026"/>
            <a:ext cx="172264" cy="498499"/>
            <a:chOff x="5000256" y="1725585"/>
            <a:chExt cx="648072" cy="2304383"/>
          </a:xfrm>
        </p:grpSpPr>
        <p:sp>
          <p:nvSpPr>
            <p:cNvPr id="216" name="자유형 215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7" name="모서리가 둥근 직사각형 216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98" name="그룹 197"/>
          <p:cNvGrpSpPr/>
          <p:nvPr/>
        </p:nvGrpSpPr>
        <p:grpSpPr>
          <a:xfrm rot="13303680">
            <a:off x="5733845" y="3923957"/>
            <a:ext cx="140195" cy="612528"/>
            <a:chOff x="5000256" y="1725585"/>
            <a:chExt cx="648072" cy="2304383"/>
          </a:xfrm>
        </p:grpSpPr>
        <p:sp>
          <p:nvSpPr>
            <p:cNvPr id="214" name="자유형 213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5" name="모서리가 둥근 직사각형 214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99" name="그룹 198"/>
          <p:cNvGrpSpPr/>
          <p:nvPr/>
        </p:nvGrpSpPr>
        <p:grpSpPr>
          <a:xfrm rot="2170782">
            <a:off x="4925998" y="2301745"/>
            <a:ext cx="140195" cy="612528"/>
            <a:chOff x="5000256" y="1725585"/>
            <a:chExt cx="648072" cy="2304383"/>
          </a:xfrm>
        </p:grpSpPr>
        <p:sp>
          <p:nvSpPr>
            <p:cNvPr id="212" name="자유형 211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3" name="모서리가 둥근 직사각형 212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1" name="그룹 200"/>
          <p:cNvGrpSpPr/>
          <p:nvPr/>
        </p:nvGrpSpPr>
        <p:grpSpPr>
          <a:xfrm rot="17265995">
            <a:off x="5509223" y="3491917"/>
            <a:ext cx="172264" cy="498499"/>
            <a:chOff x="5000256" y="1725585"/>
            <a:chExt cx="648072" cy="2304383"/>
          </a:xfrm>
        </p:grpSpPr>
        <p:sp>
          <p:nvSpPr>
            <p:cNvPr id="208" name="자유형 207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9" name="모서리가 둥근 직사각형 208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2" name="그룹 201"/>
          <p:cNvGrpSpPr/>
          <p:nvPr/>
        </p:nvGrpSpPr>
        <p:grpSpPr>
          <a:xfrm rot="366825">
            <a:off x="5084342" y="3892521"/>
            <a:ext cx="377103" cy="618086"/>
            <a:chOff x="5414253" y="1704675"/>
            <a:chExt cx="1743210" cy="2325293"/>
          </a:xfrm>
        </p:grpSpPr>
        <p:sp>
          <p:nvSpPr>
            <p:cNvPr id="206" name="자유형 205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" name="모서리가 둥근 직사각형 206"/>
            <p:cNvSpPr/>
            <p:nvPr/>
          </p:nvSpPr>
          <p:spPr>
            <a:xfrm rot="21308451">
              <a:off x="6509391" y="1704675"/>
              <a:ext cx="648072" cy="1486754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3" name="그룹 202"/>
          <p:cNvGrpSpPr/>
          <p:nvPr/>
        </p:nvGrpSpPr>
        <p:grpSpPr>
          <a:xfrm rot="5464603">
            <a:off x="5499837" y="2166508"/>
            <a:ext cx="172264" cy="498499"/>
            <a:chOff x="5000256" y="1725585"/>
            <a:chExt cx="648072" cy="2304383"/>
          </a:xfrm>
        </p:grpSpPr>
        <p:sp>
          <p:nvSpPr>
            <p:cNvPr id="204" name="자유형 203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" name="모서리가 둥근 직사각형 204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6" name="그룹 155"/>
          <p:cNvGrpSpPr/>
          <p:nvPr/>
        </p:nvGrpSpPr>
        <p:grpSpPr>
          <a:xfrm rot="3067388">
            <a:off x="4121418" y="4129306"/>
            <a:ext cx="172264" cy="498499"/>
            <a:chOff x="5000256" y="1725585"/>
            <a:chExt cx="648072" cy="2304383"/>
          </a:xfrm>
        </p:grpSpPr>
        <p:sp>
          <p:nvSpPr>
            <p:cNvPr id="190" name="자유형 189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1" name="모서리가 둥근 직사각형 190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7" name="그룹 156"/>
          <p:cNvGrpSpPr/>
          <p:nvPr/>
        </p:nvGrpSpPr>
        <p:grpSpPr>
          <a:xfrm rot="20032679">
            <a:off x="4148736" y="2341943"/>
            <a:ext cx="140195" cy="612528"/>
            <a:chOff x="5000256" y="1725585"/>
            <a:chExt cx="648072" cy="2304383"/>
          </a:xfrm>
        </p:grpSpPr>
        <p:sp>
          <p:nvSpPr>
            <p:cNvPr id="188" name="자유형 187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9" name="모서리가 둥근 직사각형 188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8" name="그룹 157"/>
          <p:cNvGrpSpPr/>
          <p:nvPr/>
        </p:nvGrpSpPr>
        <p:grpSpPr>
          <a:xfrm rot="13314978">
            <a:off x="3997186" y="3308231"/>
            <a:ext cx="140195" cy="612528"/>
            <a:chOff x="5000256" y="1725585"/>
            <a:chExt cx="648072" cy="2304383"/>
          </a:xfrm>
        </p:grpSpPr>
        <p:sp>
          <p:nvSpPr>
            <p:cNvPr id="186" name="자유형 185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7" name="모서리가 둥근 직사각형 186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9" name="그룹 158"/>
          <p:cNvGrpSpPr/>
          <p:nvPr/>
        </p:nvGrpSpPr>
        <p:grpSpPr>
          <a:xfrm rot="15512850">
            <a:off x="4271103" y="4542952"/>
            <a:ext cx="172264" cy="498499"/>
            <a:chOff x="5000256" y="1725585"/>
            <a:chExt cx="648072" cy="2304383"/>
          </a:xfrm>
        </p:grpSpPr>
        <p:sp>
          <p:nvSpPr>
            <p:cNvPr id="184" name="자유형 183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5" name="모서리가 둥근 직사각형 184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0" name="그룹 159"/>
          <p:cNvGrpSpPr/>
          <p:nvPr/>
        </p:nvGrpSpPr>
        <p:grpSpPr>
          <a:xfrm rot="4379952">
            <a:off x="4654969" y="4894184"/>
            <a:ext cx="172264" cy="498499"/>
            <a:chOff x="5000256" y="1725585"/>
            <a:chExt cx="648072" cy="2304383"/>
          </a:xfrm>
        </p:grpSpPr>
        <p:sp>
          <p:nvSpPr>
            <p:cNvPr id="182" name="자유형 181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3" name="모서리가 둥근 직사각형 182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1" name="그룹 160"/>
          <p:cNvGrpSpPr/>
          <p:nvPr/>
        </p:nvGrpSpPr>
        <p:grpSpPr>
          <a:xfrm rot="3530457">
            <a:off x="4598667" y="5402799"/>
            <a:ext cx="172264" cy="498499"/>
            <a:chOff x="5000256" y="1725585"/>
            <a:chExt cx="648072" cy="2304383"/>
          </a:xfrm>
        </p:grpSpPr>
        <p:sp>
          <p:nvSpPr>
            <p:cNvPr id="180" name="자유형 179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1" name="모서리가 둥근 직사각형 180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2" name="그룹 161"/>
          <p:cNvGrpSpPr/>
          <p:nvPr/>
        </p:nvGrpSpPr>
        <p:grpSpPr>
          <a:xfrm rot="13303680">
            <a:off x="5036507" y="3047442"/>
            <a:ext cx="140195" cy="612528"/>
            <a:chOff x="5000256" y="1725585"/>
            <a:chExt cx="648072" cy="2304383"/>
          </a:xfrm>
        </p:grpSpPr>
        <p:sp>
          <p:nvSpPr>
            <p:cNvPr id="178" name="자유형 177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9" name="모서리가 둥근 직사각형 178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3" name="그룹 162"/>
          <p:cNvGrpSpPr/>
          <p:nvPr/>
        </p:nvGrpSpPr>
        <p:grpSpPr>
          <a:xfrm rot="2170782">
            <a:off x="4645812" y="4005658"/>
            <a:ext cx="140195" cy="612528"/>
            <a:chOff x="5000256" y="1725585"/>
            <a:chExt cx="648072" cy="2304383"/>
          </a:xfrm>
        </p:grpSpPr>
        <p:sp>
          <p:nvSpPr>
            <p:cNvPr id="176" name="자유형 175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7" name="모서리가 둥근 직사각형 176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4" name="그룹 163"/>
          <p:cNvGrpSpPr/>
          <p:nvPr/>
        </p:nvGrpSpPr>
        <p:grpSpPr>
          <a:xfrm rot="1321287">
            <a:off x="4078022" y="5206140"/>
            <a:ext cx="140195" cy="612528"/>
            <a:chOff x="5000256" y="1725585"/>
            <a:chExt cx="648072" cy="2304383"/>
          </a:xfrm>
        </p:grpSpPr>
        <p:sp>
          <p:nvSpPr>
            <p:cNvPr id="174" name="자유형 173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5" name="모서리가 둥근 직사각형 174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5" name="그룹 164"/>
          <p:cNvGrpSpPr/>
          <p:nvPr/>
        </p:nvGrpSpPr>
        <p:grpSpPr>
          <a:xfrm rot="17265995">
            <a:off x="4347218" y="3487959"/>
            <a:ext cx="172264" cy="498499"/>
            <a:chOff x="5000256" y="1725585"/>
            <a:chExt cx="648072" cy="2304383"/>
          </a:xfrm>
        </p:grpSpPr>
        <p:sp>
          <p:nvSpPr>
            <p:cNvPr id="172" name="자유형 171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3" name="모서리가 둥근 직사각형 172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6" name="그룹 165"/>
          <p:cNvGrpSpPr/>
          <p:nvPr/>
        </p:nvGrpSpPr>
        <p:grpSpPr>
          <a:xfrm rot="366825">
            <a:off x="3747701" y="3953337"/>
            <a:ext cx="140195" cy="612528"/>
            <a:chOff x="5000256" y="1725585"/>
            <a:chExt cx="648072" cy="2304383"/>
          </a:xfrm>
        </p:grpSpPr>
        <p:sp>
          <p:nvSpPr>
            <p:cNvPr id="170" name="자유형 169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1" name="모서리가 둥근 직사각형 170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7" name="그룹 166"/>
          <p:cNvGrpSpPr/>
          <p:nvPr/>
        </p:nvGrpSpPr>
        <p:grpSpPr>
          <a:xfrm rot="5464603">
            <a:off x="4460195" y="2970655"/>
            <a:ext cx="172264" cy="498499"/>
            <a:chOff x="5000256" y="1725585"/>
            <a:chExt cx="648072" cy="2304383"/>
          </a:xfrm>
        </p:grpSpPr>
        <p:sp>
          <p:nvSpPr>
            <p:cNvPr id="168" name="자유형 167"/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9" name="모서리가 둥근 직사각형 168"/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3" name="그룹 242"/>
          <p:cNvGrpSpPr/>
          <p:nvPr/>
        </p:nvGrpSpPr>
        <p:grpSpPr>
          <a:xfrm>
            <a:off x="2641655" y="4501747"/>
            <a:ext cx="626211" cy="530988"/>
            <a:chOff x="-2087292" y="3661896"/>
            <a:chExt cx="588105" cy="498677"/>
          </a:xfrm>
        </p:grpSpPr>
        <p:sp>
          <p:nvSpPr>
            <p:cNvPr id="244" name="타원 243"/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5" name="TextBox 244"/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grpSp>
        <p:nvGrpSpPr>
          <p:cNvPr id="249" name="그룹 248"/>
          <p:cNvGrpSpPr/>
          <p:nvPr/>
        </p:nvGrpSpPr>
        <p:grpSpPr>
          <a:xfrm>
            <a:off x="2680335" y="3160470"/>
            <a:ext cx="626211" cy="530988"/>
            <a:chOff x="-2087292" y="3661896"/>
            <a:chExt cx="588105" cy="498677"/>
          </a:xfrm>
        </p:grpSpPr>
        <p:sp>
          <p:nvSpPr>
            <p:cNvPr id="250" name="타원 249"/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1" name="TextBox 250"/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sp>
        <p:nvSpPr>
          <p:cNvPr id="271" name="직사각형 270"/>
          <p:cNvSpPr/>
          <p:nvPr/>
        </p:nvSpPr>
        <p:spPr>
          <a:xfrm>
            <a:off x="4302304" y="4143014"/>
            <a:ext cx="307805" cy="308198"/>
          </a:xfrm>
          <a:prstGeom prst="rect">
            <a:avLst/>
          </a:prstGeom>
          <a:solidFill>
            <a:srgbClr val="FFFFFF">
              <a:alpha val="69804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1" name="직선 연결선 60"/>
          <p:cNvCxnSpPr/>
          <p:nvPr/>
        </p:nvCxnSpPr>
        <p:spPr>
          <a:xfrm>
            <a:off x="3228872" y="2087952"/>
            <a:ext cx="1066718" cy="206168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직선 연결선 271"/>
          <p:cNvCxnSpPr/>
          <p:nvPr/>
        </p:nvCxnSpPr>
        <p:spPr>
          <a:xfrm flipV="1">
            <a:off x="3228872" y="4443045"/>
            <a:ext cx="1073431" cy="168215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2" name="그룹 281"/>
          <p:cNvGrpSpPr/>
          <p:nvPr/>
        </p:nvGrpSpPr>
        <p:grpSpPr>
          <a:xfrm>
            <a:off x="4302302" y="2122800"/>
            <a:ext cx="626211" cy="530988"/>
            <a:chOff x="-2087292" y="3661896"/>
            <a:chExt cx="588105" cy="498677"/>
          </a:xfrm>
        </p:grpSpPr>
        <p:sp>
          <p:nvSpPr>
            <p:cNvPr id="283" name="타원 282"/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4" name="TextBox 283"/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sp>
        <p:nvSpPr>
          <p:cNvPr id="64" name="위로 굽은 화살표 63"/>
          <p:cNvSpPr/>
          <p:nvPr/>
        </p:nvSpPr>
        <p:spPr>
          <a:xfrm rot="5400000" flipH="1">
            <a:off x="4792627" y="1303106"/>
            <a:ext cx="1006687" cy="1017205"/>
          </a:xfrm>
          <a:prstGeom prst="bentUpArrow">
            <a:avLst>
              <a:gd name="adj1" fmla="val 14925"/>
              <a:gd name="adj2" fmla="val 19963"/>
              <a:gd name="adj3" fmla="val 22985"/>
            </a:avLst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2CCF61D-6C21-419F-B6FB-FFE68EC737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7314" y="2212729"/>
            <a:ext cx="5501868" cy="3433364"/>
          </a:xfrm>
          <a:prstGeom prst="rect">
            <a:avLst/>
          </a:prstGeom>
        </p:spPr>
      </p:pic>
      <p:grpSp>
        <p:nvGrpSpPr>
          <p:cNvPr id="331" name="그룹 330">
            <a:extLst>
              <a:ext uri="{FF2B5EF4-FFF2-40B4-BE49-F238E27FC236}">
                <a16:creationId xmlns:a16="http://schemas.microsoft.com/office/drawing/2014/main" id="{97427297-4B53-4419-9176-5511746000C3}"/>
              </a:ext>
            </a:extLst>
          </p:cNvPr>
          <p:cNvGrpSpPr/>
          <p:nvPr/>
        </p:nvGrpSpPr>
        <p:grpSpPr>
          <a:xfrm>
            <a:off x="4921073" y="1000222"/>
            <a:ext cx="626211" cy="530988"/>
            <a:chOff x="-2087292" y="3661896"/>
            <a:chExt cx="588105" cy="498677"/>
          </a:xfrm>
        </p:grpSpPr>
        <p:sp>
          <p:nvSpPr>
            <p:cNvPr id="332" name="타원 331">
              <a:extLst>
                <a:ext uri="{FF2B5EF4-FFF2-40B4-BE49-F238E27FC236}">
                  <a16:creationId xmlns:a16="http://schemas.microsoft.com/office/drawing/2014/main" id="{00A600B3-9AD8-4A78-8EFF-9E47BA649486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3" name="TextBox 332">
              <a:extLst>
                <a:ext uri="{FF2B5EF4-FFF2-40B4-BE49-F238E27FC236}">
                  <a16:creationId xmlns:a16="http://schemas.microsoft.com/office/drawing/2014/main" id="{3B9BF50B-2A82-4E11-AE11-F389F593162B}"/>
                </a:ext>
              </a:extLst>
            </p:cNvPr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sp>
        <p:nvSpPr>
          <p:cNvPr id="334" name="TextBox 333">
            <a:extLst>
              <a:ext uri="{FF2B5EF4-FFF2-40B4-BE49-F238E27FC236}">
                <a16:creationId xmlns:a16="http://schemas.microsoft.com/office/drawing/2014/main" id="{5D1EF190-FD1C-4B34-A3FD-952B3FA83688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3-HP electro-fermentation </a:t>
            </a:r>
            <a:r>
              <a:rPr lang="en-US" altLang="ko-KR" sz="2400" dirty="0"/>
              <a:t>using </a:t>
            </a:r>
            <a:r>
              <a:rPr lang="en-US" altLang="ko-KR" sz="2400" i="1" dirty="0"/>
              <a:t>K. pneumoniae </a:t>
            </a:r>
            <a:r>
              <a:rPr lang="en-US" altLang="ko-KR" sz="2400" dirty="0"/>
              <a:t>L17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55035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A018431-A60A-4EA3-A9D0-BB0F5336B897}"/>
              </a:ext>
            </a:extLst>
          </p:cNvPr>
          <p:cNvSpPr/>
          <p:nvPr/>
        </p:nvSpPr>
        <p:spPr>
          <a:xfrm>
            <a:off x="99160" y="1649227"/>
            <a:ext cx="3235429" cy="4274641"/>
          </a:xfrm>
          <a:prstGeom prst="roundRect">
            <a:avLst>
              <a:gd name="adj" fmla="val 8689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개체 1">
            <a:extLst>
              <a:ext uri="{FF2B5EF4-FFF2-40B4-BE49-F238E27FC236}">
                <a16:creationId xmlns:a16="http://schemas.microsoft.com/office/drawing/2014/main" id="{587AB039-3EB5-40E3-A6ED-59BF446E1A9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39868" y="995546"/>
          <a:ext cx="2684317" cy="2255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SPW 10.0 Graph" r:id="rId4" imgW="5475427" imgH="4600346" progId="SigmaPlotGraphicObject.11">
                  <p:embed/>
                </p:oleObj>
              </mc:Choice>
              <mc:Fallback>
                <p:oleObj name="SPW 10.0 Graph" r:id="rId4" imgW="5475427" imgH="4600346" progId="SigmaPlotGraphicObject.11">
                  <p:embed/>
                  <p:pic>
                    <p:nvPicPr>
                      <p:cNvPr id="2" name="개체 1">
                        <a:extLst>
                          <a:ext uri="{FF2B5EF4-FFF2-40B4-BE49-F238E27FC236}">
                            <a16:creationId xmlns:a16="http://schemas.microsoft.com/office/drawing/2014/main" id="{587AB039-3EB5-40E3-A6ED-59BF446E1A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9868" y="995546"/>
                        <a:ext cx="2684317" cy="225559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직사각형 2">
            <a:extLst>
              <a:ext uri="{FF2B5EF4-FFF2-40B4-BE49-F238E27FC236}">
                <a16:creationId xmlns:a16="http://schemas.microsoft.com/office/drawing/2014/main" id="{BC6D8EBC-1CFE-4131-9503-65A401684436}"/>
              </a:ext>
            </a:extLst>
          </p:cNvPr>
          <p:cNvSpPr/>
          <p:nvPr/>
        </p:nvSpPr>
        <p:spPr>
          <a:xfrm>
            <a:off x="6429191" y="972704"/>
            <a:ext cx="15071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altLang="ko-KR" sz="1400" b="1" dirty="0">
                <a:solidFill>
                  <a:srgbClr val="FF0000"/>
                </a:solidFill>
                <a:ea typeface="210 앱굴림 L" pitchFamily="18" charset="-127"/>
              </a:rPr>
              <a:t>134.3 </a:t>
            </a:r>
            <a:r>
              <a:rPr lang="en-US" altLang="ko-KR" sz="1400" b="1" dirty="0" err="1">
                <a:solidFill>
                  <a:srgbClr val="FF0000"/>
                </a:solidFill>
                <a:ea typeface="210 앱굴림 L" pitchFamily="18" charset="-127"/>
              </a:rPr>
              <a:t>mmole</a:t>
            </a:r>
            <a:r>
              <a:rPr lang="en-US" altLang="ko-KR" sz="1400" b="1" dirty="0">
                <a:solidFill>
                  <a:srgbClr val="FF0000"/>
                </a:solidFill>
                <a:ea typeface="210 앱굴림 L" pitchFamily="18" charset="-127"/>
              </a:rPr>
              <a:t> e</a:t>
            </a:r>
            <a:r>
              <a:rPr lang="en-US" altLang="ko-KR" sz="1400" b="1" baseline="30000" dirty="0">
                <a:solidFill>
                  <a:srgbClr val="FF0000"/>
                </a:solidFill>
                <a:ea typeface="210 앱굴림 L" pitchFamily="18" charset="-127"/>
              </a:rPr>
              <a:t>-</a:t>
            </a:r>
          </a:p>
        </p:txBody>
      </p:sp>
      <p:graphicFrame>
        <p:nvGraphicFramePr>
          <p:cNvPr id="4" name="개체 3">
            <a:extLst>
              <a:ext uri="{FF2B5EF4-FFF2-40B4-BE49-F238E27FC236}">
                <a16:creationId xmlns:a16="http://schemas.microsoft.com/office/drawing/2014/main" id="{C857EF94-F86F-4FB1-9A70-52EBC0DF80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39868" y="4582111"/>
          <a:ext cx="2684316" cy="2230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SPW 12.0 Graph" r:id="rId6" imgW="5043006" imgH="4190869" progId="SigmaPlotGraphicObject.11">
                  <p:embed/>
                </p:oleObj>
              </mc:Choice>
              <mc:Fallback>
                <p:oleObj name="SPW 12.0 Graph" r:id="rId6" imgW="5043006" imgH="4190869" progId="SigmaPlotGraphicObject.11">
                  <p:embed/>
                  <p:pic>
                    <p:nvPicPr>
                      <p:cNvPr id="4" name="개체 3">
                        <a:extLst>
                          <a:ext uri="{FF2B5EF4-FFF2-40B4-BE49-F238E27FC236}">
                            <a16:creationId xmlns:a16="http://schemas.microsoft.com/office/drawing/2014/main" id="{C857EF94-F86F-4FB1-9A70-52EBC0DF80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639868" y="4582111"/>
                        <a:ext cx="2684316" cy="22305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31BD7682-0604-4532-B390-4660DF8D0BEE}"/>
              </a:ext>
            </a:extLst>
          </p:cNvPr>
          <p:cNvSpPr/>
          <p:nvPr/>
        </p:nvSpPr>
        <p:spPr>
          <a:xfrm>
            <a:off x="6740009" y="2055891"/>
            <a:ext cx="1141659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lvl="1"/>
            <a:r>
              <a:rPr lang="en-US" altLang="ko-KR" sz="1100" dirty="0">
                <a:ea typeface="210 앱굴림 L" pitchFamily="18" charset="-127"/>
              </a:rPr>
              <a:t>25.2 </a:t>
            </a:r>
            <a:r>
              <a:rPr lang="en-US" altLang="ko-KR" sz="1100" dirty="0" err="1">
                <a:ea typeface="210 앱굴림 L" pitchFamily="18" charset="-127"/>
              </a:rPr>
              <a:t>mmole</a:t>
            </a:r>
            <a:r>
              <a:rPr lang="en-US" altLang="ko-KR" sz="1100" dirty="0">
                <a:ea typeface="210 앱굴림 L" pitchFamily="18" charset="-127"/>
              </a:rPr>
              <a:t> e</a:t>
            </a:r>
            <a:r>
              <a:rPr lang="en-US" altLang="ko-KR" sz="1100" baseline="30000" dirty="0">
                <a:ea typeface="210 앱굴림 L" pitchFamily="18" charset="-127"/>
              </a:rPr>
              <a:t>-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089313D-9E36-4B37-B7C8-7BB8B775DFFA}"/>
              </a:ext>
            </a:extLst>
          </p:cNvPr>
          <p:cNvSpPr/>
          <p:nvPr/>
        </p:nvSpPr>
        <p:spPr>
          <a:xfrm>
            <a:off x="5604844" y="3834732"/>
            <a:ext cx="15696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</a:rPr>
              <a:t>21.5 </a:t>
            </a:r>
            <a:r>
              <a:rPr lang="en-US" altLang="ko-KR" sz="1400" b="1" dirty="0" err="1">
                <a:ea typeface="210 앱굴림 L" pitchFamily="18" charset="-127"/>
              </a:rPr>
              <a:t>mM</a:t>
            </a:r>
            <a:r>
              <a:rPr lang="en-US" altLang="ko-KR" sz="1400" b="1" dirty="0">
                <a:ea typeface="210 앱굴림 L" pitchFamily="18" charset="-127"/>
              </a:rPr>
              <a:t>  in BES</a:t>
            </a:r>
            <a:endParaRPr lang="ko-KR" altLang="en-US" sz="1400" b="1" dirty="0">
              <a:ea typeface="210 앱굴림 L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80AA211-698F-4760-8233-11CB6CD731C2}"/>
              </a:ext>
            </a:extLst>
          </p:cNvPr>
          <p:cNvSpPr/>
          <p:nvPr/>
        </p:nvSpPr>
        <p:spPr>
          <a:xfrm>
            <a:off x="5590328" y="4181796"/>
            <a:ext cx="19287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</a:rPr>
              <a:t>12.9 </a:t>
            </a:r>
            <a:r>
              <a:rPr lang="en-US" altLang="ko-KR" sz="1400" b="1" dirty="0" err="1">
                <a:ea typeface="210 앱굴림 L" pitchFamily="18" charset="-127"/>
              </a:rPr>
              <a:t>mM</a:t>
            </a:r>
            <a:r>
              <a:rPr lang="en-US" altLang="ko-KR" sz="1400" b="1" dirty="0">
                <a:ea typeface="210 앱굴림 L" pitchFamily="18" charset="-127"/>
              </a:rPr>
              <a:t> in non-BES</a:t>
            </a:r>
            <a:endParaRPr lang="ko-KR" altLang="en-US" sz="1400" b="1" dirty="0">
              <a:ea typeface="210 앱굴림 L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F004D8C-217C-410A-B66F-C2645F039014}"/>
              </a:ext>
            </a:extLst>
          </p:cNvPr>
          <p:cNvSpPr/>
          <p:nvPr/>
        </p:nvSpPr>
        <p:spPr>
          <a:xfrm>
            <a:off x="5555856" y="3417638"/>
            <a:ext cx="26743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altLang="ko-KR" sz="2400" b="1" dirty="0">
                <a:solidFill>
                  <a:srgbClr val="FF0000"/>
                </a:solidFill>
                <a:ea typeface="210 앱굴림 L" pitchFamily="18" charset="-127"/>
              </a:rPr>
              <a:t>1.8 fold increase</a:t>
            </a:r>
            <a:endParaRPr lang="en-US" altLang="ko-KR" sz="2400" b="1" baseline="30000" dirty="0">
              <a:solidFill>
                <a:srgbClr val="FF0000"/>
              </a:solidFill>
              <a:ea typeface="210 앱굴림 L" pitchFamily="18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8802E94B-49B7-42EF-8AEC-1512D819A065}"/>
              </a:ext>
            </a:extLst>
          </p:cNvPr>
          <p:cNvGrpSpPr/>
          <p:nvPr/>
        </p:nvGrpSpPr>
        <p:grpSpPr>
          <a:xfrm>
            <a:off x="3498407" y="1282565"/>
            <a:ext cx="2057449" cy="5009439"/>
            <a:chOff x="3400513" y="1416928"/>
            <a:chExt cx="2057449" cy="5009439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1461E6C9-BCBF-4749-8888-40A70FC65A6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653" r="-420"/>
            <a:stretch/>
          </p:blipFill>
          <p:spPr bwMode="auto">
            <a:xfrm>
              <a:off x="3757919" y="1418400"/>
              <a:ext cx="1700043" cy="5007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>
              <a:extLst>
                <a:ext uri="{FF2B5EF4-FFF2-40B4-BE49-F238E27FC236}">
                  <a16:creationId xmlns:a16="http://schemas.microsoft.com/office/drawing/2014/main" id="{B4DDE6A7-12F2-47B2-BD2E-02C73A09CEE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89333"/>
            <a:stretch/>
          </p:blipFill>
          <p:spPr bwMode="auto">
            <a:xfrm>
              <a:off x="3400513" y="1416928"/>
              <a:ext cx="387804" cy="5007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82DF9DF-3919-4BD7-B316-5103C29A6B0C}"/>
              </a:ext>
            </a:extLst>
          </p:cNvPr>
          <p:cNvSpPr/>
          <p:nvPr/>
        </p:nvSpPr>
        <p:spPr>
          <a:xfrm>
            <a:off x="283396" y="1883699"/>
            <a:ext cx="2880320" cy="379243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AC8325F-F878-47FA-8A36-3426EED692E2}"/>
              </a:ext>
            </a:extLst>
          </p:cNvPr>
          <p:cNvSpPr/>
          <p:nvPr/>
        </p:nvSpPr>
        <p:spPr>
          <a:xfrm flipH="1">
            <a:off x="2552293" y="1953985"/>
            <a:ext cx="591056" cy="37153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9A8474B1-DFC9-40E6-AAFD-FA6CCCA272AD}"/>
              </a:ext>
            </a:extLst>
          </p:cNvPr>
          <p:cNvCxnSpPr/>
          <p:nvPr/>
        </p:nvCxnSpPr>
        <p:spPr>
          <a:xfrm flipV="1">
            <a:off x="2858528" y="2571094"/>
            <a:ext cx="0" cy="157055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4">
            <a:extLst>
              <a:ext uri="{FF2B5EF4-FFF2-40B4-BE49-F238E27FC236}">
                <a16:creationId xmlns:a16="http://schemas.microsoft.com/office/drawing/2014/main" id="{677CC188-CF94-49FE-B64B-8050F2820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39" y="3465985"/>
            <a:ext cx="1221979" cy="697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>
            <a:extLst>
              <a:ext uri="{FF2B5EF4-FFF2-40B4-BE49-F238E27FC236}">
                <a16:creationId xmlns:a16="http://schemas.microsoft.com/office/drawing/2014/main" id="{0526935A-1FC1-4B67-9578-C941DF5A6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98" y="4929098"/>
            <a:ext cx="1121919" cy="64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B973310E-18D6-4075-9F44-B79353888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68" y="1946156"/>
            <a:ext cx="1317349" cy="695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7BD8045-6A4C-4B75-B9A5-19E672F065A4}"/>
              </a:ext>
            </a:extLst>
          </p:cNvPr>
          <p:cNvSpPr txBox="1"/>
          <p:nvPr/>
        </p:nvSpPr>
        <p:spPr>
          <a:xfrm>
            <a:off x="283396" y="1919715"/>
            <a:ext cx="1159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  <a:cs typeface="Times New Roman" pitchFamily="18" charset="0"/>
              </a:rPr>
              <a:t>Glycerol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13C9A06-71FB-4093-A06D-C17C03A29094}"/>
              </a:ext>
            </a:extLst>
          </p:cNvPr>
          <p:cNvSpPr txBox="1"/>
          <p:nvPr/>
        </p:nvSpPr>
        <p:spPr>
          <a:xfrm>
            <a:off x="283396" y="4903772"/>
            <a:ext cx="1159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  <a:cs typeface="Times New Roman" pitchFamily="18" charset="0"/>
              </a:rPr>
              <a:t>3-HP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502199E-E97E-4922-ADEF-F50A48B2895F}"/>
              </a:ext>
            </a:extLst>
          </p:cNvPr>
          <p:cNvSpPr txBox="1"/>
          <p:nvPr/>
        </p:nvSpPr>
        <p:spPr>
          <a:xfrm>
            <a:off x="283396" y="3484008"/>
            <a:ext cx="1159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  <a:cs typeface="Times New Roman" pitchFamily="18" charset="0"/>
              </a:rPr>
              <a:t>3-HPA</a:t>
            </a:r>
          </a:p>
        </p:txBody>
      </p:sp>
      <p:sp>
        <p:nvSpPr>
          <p:cNvPr id="21" name="오른쪽 화살표 89">
            <a:extLst>
              <a:ext uri="{FF2B5EF4-FFF2-40B4-BE49-F238E27FC236}">
                <a16:creationId xmlns:a16="http://schemas.microsoft.com/office/drawing/2014/main" id="{F9868F72-BFB7-4BA3-B1CE-C2D0DD661A8E}"/>
              </a:ext>
            </a:extLst>
          </p:cNvPr>
          <p:cNvSpPr/>
          <p:nvPr/>
        </p:nvSpPr>
        <p:spPr>
          <a:xfrm rot="5400000">
            <a:off x="1217775" y="2826618"/>
            <a:ext cx="778481" cy="288032"/>
          </a:xfrm>
          <a:prstGeom prst="rightArrow">
            <a:avLst>
              <a:gd name="adj1" fmla="val 50000"/>
              <a:gd name="adj2" fmla="val 5815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22" name="오른쪽 화살표 90">
            <a:extLst>
              <a:ext uri="{FF2B5EF4-FFF2-40B4-BE49-F238E27FC236}">
                <a16:creationId xmlns:a16="http://schemas.microsoft.com/office/drawing/2014/main" id="{B429D17C-B434-4745-B238-B5A34C2527E1}"/>
              </a:ext>
            </a:extLst>
          </p:cNvPr>
          <p:cNvSpPr/>
          <p:nvPr/>
        </p:nvSpPr>
        <p:spPr>
          <a:xfrm rot="5400000">
            <a:off x="1145946" y="4169900"/>
            <a:ext cx="774219" cy="627110"/>
          </a:xfrm>
          <a:prstGeom prst="rightArrow">
            <a:avLst>
              <a:gd name="adj1" fmla="val 50000"/>
              <a:gd name="adj2" fmla="val 57716"/>
            </a:avLst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26" name="원호 25">
            <a:extLst>
              <a:ext uri="{FF2B5EF4-FFF2-40B4-BE49-F238E27FC236}">
                <a16:creationId xmlns:a16="http://schemas.microsoft.com/office/drawing/2014/main" id="{4015797B-766D-49E6-8CA5-F459AF4AA2CA}"/>
              </a:ext>
            </a:extLst>
          </p:cNvPr>
          <p:cNvSpPr/>
          <p:nvPr/>
        </p:nvSpPr>
        <p:spPr>
          <a:xfrm>
            <a:off x="1618099" y="4241387"/>
            <a:ext cx="438563" cy="414632"/>
          </a:xfrm>
          <a:prstGeom prst="arc">
            <a:avLst>
              <a:gd name="adj1" fmla="val 4199012"/>
              <a:gd name="adj2" fmla="val 16809175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10B020-8A35-42F3-8E06-511DEE3722DC}"/>
              </a:ext>
            </a:extLst>
          </p:cNvPr>
          <p:cNvSpPr txBox="1"/>
          <p:nvPr/>
        </p:nvSpPr>
        <p:spPr>
          <a:xfrm>
            <a:off x="1856869" y="4120552"/>
            <a:ext cx="48763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solidFill>
                  <a:schemeClr val="accent2">
                    <a:lumMod val="75000"/>
                  </a:schemeClr>
                </a:solidFill>
                <a:ea typeface="210 앱굴림 L" pitchFamily="18" charset="-127"/>
              </a:rPr>
              <a:t>NAD</a:t>
            </a:r>
            <a:r>
              <a:rPr lang="en-US" altLang="ko-KR" sz="900" b="1" baseline="30000" dirty="0">
                <a:solidFill>
                  <a:schemeClr val="accent2">
                    <a:lumMod val="75000"/>
                  </a:schemeClr>
                </a:solidFill>
                <a:ea typeface="210 앱굴림 L" pitchFamily="18" charset="-127"/>
              </a:rPr>
              <a:t>+</a:t>
            </a:r>
            <a:endParaRPr lang="ko-KR" altLang="en-US" sz="900" b="1" baseline="30000" dirty="0">
              <a:solidFill>
                <a:schemeClr val="accent2">
                  <a:lumMod val="75000"/>
                </a:schemeClr>
              </a:solidFill>
              <a:ea typeface="210 앱굴림 L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4A5ABFF-17FD-4084-9D82-4981755D808D}"/>
              </a:ext>
            </a:extLst>
          </p:cNvPr>
          <p:cNvSpPr txBox="1"/>
          <p:nvPr/>
        </p:nvSpPr>
        <p:spPr>
          <a:xfrm>
            <a:off x="1810384" y="4518776"/>
            <a:ext cx="5325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solidFill>
                  <a:schemeClr val="accent2">
                    <a:lumMod val="75000"/>
                  </a:schemeClr>
                </a:solidFill>
                <a:ea typeface="210 앱굴림 L" pitchFamily="18" charset="-127"/>
              </a:rPr>
              <a:t>NADH</a:t>
            </a:r>
            <a:endParaRPr lang="ko-KR" altLang="en-US" sz="900" b="1" baseline="-25000" dirty="0">
              <a:solidFill>
                <a:schemeClr val="accent2">
                  <a:lumMod val="75000"/>
                </a:schemeClr>
              </a:solidFill>
              <a:ea typeface="210 앱굴림 L" pitchFamily="18" charset="-127"/>
            </a:endParaRPr>
          </a:p>
        </p:txBody>
      </p:sp>
      <p:sp>
        <p:nvSpPr>
          <p:cNvPr id="29" name="원호 28">
            <a:extLst>
              <a:ext uri="{FF2B5EF4-FFF2-40B4-BE49-F238E27FC236}">
                <a16:creationId xmlns:a16="http://schemas.microsoft.com/office/drawing/2014/main" id="{C265439A-462E-4DA6-A4AF-25E0285F3E7A}"/>
              </a:ext>
            </a:extLst>
          </p:cNvPr>
          <p:cNvSpPr/>
          <p:nvPr/>
        </p:nvSpPr>
        <p:spPr>
          <a:xfrm flipH="1" flipV="1">
            <a:off x="2077078" y="4227095"/>
            <a:ext cx="510573" cy="428924"/>
          </a:xfrm>
          <a:prstGeom prst="arc">
            <a:avLst>
              <a:gd name="adj1" fmla="val 4068473"/>
              <a:gd name="adj2" fmla="val 17372772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01411A4-D9D0-4AE9-A9B8-313875EE56EE}"/>
              </a:ext>
            </a:extLst>
          </p:cNvPr>
          <p:cNvSpPr txBox="1"/>
          <p:nvPr/>
        </p:nvSpPr>
        <p:spPr>
          <a:xfrm>
            <a:off x="931468" y="2666797"/>
            <a:ext cx="9180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err="1">
                <a:solidFill>
                  <a:schemeClr val="accent6">
                    <a:lumMod val="75000"/>
                  </a:schemeClr>
                </a:solidFill>
                <a:ea typeface="210 앱굴림 L" pitchFamily="18" charset="-127"/>
                <a:cs typeface="Times New Roman" pitchFamily="18" charset="0"/>
              </a:rPr>
              <a:t>DhaB</a:t>
            </a:r>
            <a:endParaRPr lang="ko-KR" altLang="en-US" sz="1400" b="1" dirty="0">
              <a:solidFill>
                <a:schemeClr val="accent6">
                  <a:lumMod val="75000"/>
                </a:schemeClr>
              </a:solidFill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784708-6F25-42BC-8880-6762B77163BF}"/>
              </a:ext>
            </a:extLst>
          </p:cNvPr>
          <p:cNvSpPr txBox="1"/>
          <p:nvPr/>
        </p:nvSpPr>
        <p:spPr>
          <a:xfrm>
            <a:off x="427412" y="4235977"/>
            <a:ext cx="9180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00CC"/>
                </a:solidFill>
                <a:ea typeface="210 앱굴림 L" pitchFamily="18" charset="-127"/>
                <a:cs typeface="Times New Roman" pitchFamily="18" charset="0"/>
              </a:rPr>
              <a:t>KGSADH</a:t>
            </a:r>
            <a:endParaRPr lang="ko-KR" altLang="en-US" sz="1400" b="1" dirty="0">
              <a:solidFill>
                <a:srgbClr val="0000CC"/>
              </a:solidFill>
              <a:ea typeface="210 앱굴림 L" pitchFamily="18" charset="-127"/>
              <a:cs typeface="Times New Roman" pitchFamily="18" charset="0"/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27D5DB58-362F-4602-8F31-B3E6DCD744AE}"/>
              </a:ext>
            </a:extLst>
          </p:cNvPr>
          <p:cNvGrpSpPr/>
          <p:nvPr/>
        </p:nvGrpSpPr>
        <p:grpSpPr>
          <a:xfrm>
            <a:off x="2612233" y="4151469"/>
            <a:ext cx="432048" cy="432048"/>
            <a:chOff x="-2087292" y="3661896"/>
            <a:chExt cx="432048" cy="432048"/>
          </a:xfrm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FE30529-AC84-4E2D-8C36-4201C3A88238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656CB83-A857-4A08-A7D9-2300D550E3F3}"/>
                </a:ext>
              </a:extLst>
            </p:cNvPr>
            <p:cNvSpPr txBox="1"/>
            <p:nvPr/>
          </p:nvSpPr>
          <p:spPr>
            <a:xfrm>
              <a:off x="-2050965" y="3688324"/>
              <a:ext cx="3433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ea typeface="HY견고딕" pitchFamily="18" charset="-127"/>
                </a:rPr>
                <a:t>e</a:t>
              </a:r>
              <a:r>
                <a:rPr lang="en-US" altLang="ko-KR" sz="1600" baseline="30000" dirty="0">
                  <a:ea typeface="HY견고딕" pitchFamily="18" charset="-127"/>
                </a:rPr>
                <a:t>-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68DBEC97-1717-4A4E-89BA-46D1A067AA7C}"/>
              </a:ext>
            </a:extLst>
          </p:cNvPr>
          <p:cNvGrpSpPr/>
          <p:nvPr/>
        </p:nvGrpSpPr>
        <p:grpSpPr>
          <a:xfrm>
            <a:off x="2648560" y="2772806"/>
            <a:ext cx="432048" cy="432048"/>
            <a:chOff x="-2087292" y="3661896"/>
            <a:chExt cx="432048" cy="432048"/>
          </a:xfrm>
        </p:grpSpPr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D605A06B-7314-4BB8-B844-A600CF51F6EE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76AB5AD-AAFF-4E5F-8FC1-4310D7C9DBCE}"/>
                </a:ext>
              </a:extLst>
            </p:cNvPr>
            <p:cNvSpPr txBox="1"/>
            <p:nvPr/>
          </p:nvSpPr>
          <p:spPr>
            <a:xfrm>
              <a:off x="-2050965" y="3688324"/>
              <a:ext cx="3433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ea typeface="HY견고딕" pitchFamily="18" charset="-127"/>
                </a:rPr>
                <a:t>e</a:t>
              </a:r>
              <a:r>
                <a:rPr lang="en-US" altLang="ko-KR" sz="1600" baseline="30000" dirty="0">
                  <a:ea typeface="HY견고딕" pitchFamily="18" charset="-127"/>
                </a:rPr>
                <a:t>-</a:t>
              </a:r>
            </a:p>
          </p:txBody>
        </p:sp>
      </p:grpSp>
      <p:pic>
        <p:nvPicPr>
          <p:cNvPr id="38" name="Picture 2">
            <a:extLst>
              <a:ext uri="{FF2B5EF4-FFF2-40B4-BE49-F238E27FC236}">
                <a16:creationId xmlns:a16="http://schemas.microsoft.com/office/drawing/2014/main" id="{9D7588ED-D2B3-48B7-B7AD-EBACC7736482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877" y="1235749"/>
            <a:ext cx="3446103" cy="41446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" name="직사각형 39">
            <a:extLst>
              <a:ext uri="{FF2B5EF4-FFF2-40B4-BE49-F238E27FC236}">
                <a16:creationId xmlns:a16="http://schemas.microsoft.com/office/drawing/2014/main" id="{C5C728B1-002E-4A88-9F56-212C50D9D187}"/>
              </a:ext>
            </a:extLst>
          </p:cNvPr>
          <p:cNvSpPr/>
          <p:nvPr/>
        </p:nvSpPr>
        <p:spPr>
          <a:xfrm>
            <a:off x="8495148" y="6215487"/>
            <a:ext cx="3749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Kim et al., 2017, Biotechnology for Biofuels</a:t>
            </a:r>
            <a:endParaRPr lang="ko-KR" altLang="en-US" sz="1400" dirty="0"/>
          </a:p>
        </p:txBody>
      </p:sp>
      <p:sp>
        <p:nvSpPr>
          <p:cNvPr id="44" name="슬라이드 번호 개체 틀 1">
            <a:extLst>
              <a:ext uri="{FF2B5EF4-FFF2-40B4-BE49-F238E27FC236}">
                <a16:creationId xmlns:a16="http://schemas.microsoft.com/office/drawing/2014/main" id="{A9B0836F-BBE7-41C3-9F5B-56A54AF7E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0855" y="6521548"/>
            <a:ext cx="2743200" cy="365125"/>
          </a:xfrm>
        </p:spPr>
        <p:txBody>
          <a:bodyPr/>
          <a:lstStyle/>
          <a:p>
            <a:fld id="{7E7F6243-5DAE-4295-A9AD-5D192E0F6125}" type="slidenum">
              <a:rPr lang="en-US" smtClean="0"/>
              <a:t>16</a:t>
            </a:fld>
            <a:endParaRPr lang="en-US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E5F1BB1-BB70-4D81-B536-B7BFEF11C505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3-HP electro-fermentation </a:t>
            </a:r>
            <a:r>
              <a:rPr lang="en-US" altLang="ko-KR" sz="2400" dirty="0"/>
              <a:t>using </a:t>
            </a:r>
            <a:r>
              <a:rPr lang="en-US" altLang="ko-KR" sz="2400" i="1" dirty="0"/>
              <a:t>K. pneumoniae </a:t>
            </a:r>
            <a:r>
              <a:rPr lang="en-US" altLang="ko-KR" sz="2400" dirty="0"/>
              <a:t>L17</a:t>
            </a:r>
            <a:endParaRPr lang="en-US" sz="24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E019815-3F72-4A24-8565-C36FCA7F5E39}"/>
              </a:ext>
            </a:extLst>
          </p:cNvPr>
          <p:cNvSpPr txBox="1"/>
          <p:nvPr/>
        </p:nvSpPr>
        <p:spPr>
          <a:xfrm>
            <a:off x="339022" y="4536708"/>
            <a:ext cx="1238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>
                <a:solidFill>
                  <a:srgbClr val="0000CC"/>
                </a:solidFill>
                <a:ea typeface="210 앱굴림 L" pitchFamily="18" charset="-127"/>
                <a:cs typeface="Times New Roman" pitchFamily="18" charset="0"/>
              </a:rPr>
              <a:t>Heterologous overexpression</a:t>
            </a:r>
            <a:endParaRPr lang="ko-KR" altLang="en-US" sz="900" b="1" dirty="0">
              <a:solidFill>
                <a:srgbClr val="0000CC"/>
              </a:solidFill>
              <a:ea typeface="210 앱굴림 L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858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cmkim\OneDrive\문서\Thesis\Anodic-Cathodic EF.png">
            <a:extLst>
              <a:ext uri="{FF2B5EF4-FFF2-40B4-BE49-F238E27FC236}">
                <a16:creationId xmlns:a16="http://schemas.microsoft.com/office/drawing/2014/main" id="{E08253FD-36D9-4BA0-A11B-E1CFB8CC88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55"/>
          <a:stretch/>
        </p:blipFill>
        <p:spPr bwMode="auto">
          <a:xfrm>
            <a:off x="1749381" y="3429000"/>
            <a:ext cx="3022670" cy="335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cmkim\OneDrive\문서\Thesis\Anodic-Cathodic EF.png">
            <a:extLst>
              <a:ext uri="{FF2B5EF4-FFF2-40B4-BE49-F238E27FC236}">
                <a16:creationId xmlns:a16="http://schemas.microsoft.com/office/drawing/2014/main" id="{B63969D0-EF1C-46C3-8513-7F3C6562A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145"/>
          <a:stretch/>
        </p:blipFill>
        <p:spPr bwMode="auto">
          <a:xfrm>
            <a:off x="8018308" y="3429000"/>
            <a:ext cx="3022670" cy="335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24733F7-56BC-4697-85F1-0463EE0167A6}"/>
              </a:ext>
            </a:extLst>
          </p:cNvPr>
          <p:cNvSpPr txBox="1"/>
          <p:nvPr/>
        </p:nvSpPr>
        <p:spPr>
          <a:xfrm>
            <a:off x="5222709" y="954995"/>
            <a:ext cx="1766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Glycerol</a:t>
            </a:r>
            <a:endParaRPr lang="ko-KR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11" name="아래쪽 화살표 3">
            <a:extLst>
              <a:ext uri="{FF2B5EF4-FFF2-40B4-BE49-F238E27FC236}">
                <a16:creationId xmlns:a16="http://schemas.microsoft.com/office/drawing/2014/main" id="{01CA41EA-1D88-404D-9CEB-FF29A08F3D3A}"/>
              </a:ext>
            </a:extLst>
          </p:cNvPr>
          <p:cNvSpPr/>
          <p:nvPr/>
        </p:nvSpPr>
        <p:spPr>
          <a:xfrm>
            <a:off x="5818092" y="1462926"/>
            <a:ext cx="576064" cy="407951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619FE8-CD3F-45FE-8E22-1CDC42068F6D}"/>
              </a:ext>
            </a:extLst>
          </p:cNvPr>
          <p:cNvSpPr txBox="1"/>
          <p:nvPr/>
        </p:nvSpPr>
        <p:spPr>
          <a:xfrm>
            <a:off x="2443729" y="1835060"/>
            <a:ext cx="1152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3-HP</a:t>
            </a:r>
            <a:endParaRPr lang="ko-KR" altLang="en-US" sz="3200" b="1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E7C1C1-68E4-4233-A410-691D1331C2C5}"/>
              </a:ext>
            </a:extLst>
          </p:cNvPr>
          <p:cNvSpPr txBox="1"/>
          <p:nvPr/>
        </p:nvSpPr>
        <p:spPr>
          <a:xfrm>
            <a:off x="8390001" y="1801783"/>
            <a:ext cx="1798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32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1,3-PDO</a:t>
            </a:r>
            <a:endParaRPr lang="ko-KR" altLang="en-US" sz="3200" b="1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5" name="아래쪽 화살표 12">
            <a:extLst>
              <a:ext uri="{FF2B5EF4-FFF2-40B4-BE49-F238E27FC236}">
                <a16:creationId xmlns:a16="http://schemas.microsoft.com/office/drawing/2014/main" id="{2C2AA48C-7B89-48A6-B4B1-83F699A45DD3}"/>
              </a:ext>
            </a:extLst>
          </p:cNvPr>
          <p:cNvSpPr/>
          <p:nvPr/>
        </p:nvSpPr>
        <p:spPr>
          <a:xfrm rot="5400000">
            <a:off x="4199253" y="1264440"/>
            <a:ext cx="576064" cy="1734725"/>
          </a:xfrm>
          <a:prstGeom prst="downArrow">
            <a:avLst>
              <a:gd name="adj1" fmla="val 50000"/>
              <a:gd name="adj2" fmla="val 8472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3">
            <a:extLst>
              <a:ext uri="{FF2B5EF4-FFF2-40B4-BE49-F238E27FC236}">
                <a16:creationId xmlns:a16="http://schemas.microsoft.com/office/drawing/2014/main" id="{EBEF8FE5-8CEC-4FC2-8F1D-1C2BE4D0C884}"/>
              </a:ext>
            </a:extLst>
          </p:cNvPr>
          <p:cNvSpPr/>
          <p:nvPr/>
        </p:nvSpPr>
        <p:spPr>
          <a:xfrm rot="16200000" flipH="1">
            <a:off x="7363887" y="1393721"/>
            <a:ext cx="576064" cy="1476164"/>
          </a:xfrm>
          <a:prstGeom prst="downArrow">
            <a:avLst>
              <a:gd name="adj1" fmla="val 50000"/>
              <a:gd name="adj2" fmla="val 84723"/>
            </a:avLst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CBB46D-127B-4D70-ACE8-987C323FD80B}"/>
              </a:ext>
            </a:extLst>
          </p:cNvPr>
          <p:cNvSpPr txBox="1"/>
          <p:nvPr/>
        </p:nvSpPr>
        <p:spPr>
          <a:xfrm>
            <a:off x="4772051" y="2519426"/>
            <a:ext cx="877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</a:t>
            </a:r>
            <a:r>
              <a:rPr lang="en-US" altLang="ko-KR" sz="2000" b="1" baseline="30000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+</a:t>
            </a:r>
            <a:endParaRPr lang="ko-KR" altLang="en-US" sz="2000" b="1" baseline="30000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196F0A-5FC0-4FBA-8FA2-8E7E0B3AE8E5}"/>
              </a:ext>
            </a:extLst>
          </p:cNvPr>
          <p:cNvSpPr txBox="1"/>
          <p:nvPr/>
        </p:nvSpPr>
        <p:spPr>
          <a:xfrm>
            <a:off x="3660862" y="251942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NADH</a:t>
            </a:r>
            <a:endParaRPr lang="ko-KR" altLang="en-US" sz="2000" b="1" baseline="30000" dirty="0">
              <a:solidFill>
                <a:srgbClr val="FF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0B3BC6-8166-4CE1-B1DF-9D45129311A5}"/>
              </a:ext>
            </a:extLst>
          </p:cNvPr>
          <p:cNvSpPr txBox="1"/>
          <p:nvPr/>
        </p:nvSpPr>
        <p:spPr>
          <a:xfrm>
            <a:off x="7777933" y="2519426"/>
            <a:ext cx="877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</a:t>
            </a:r>
            <a:r>
              <a:rPr lang="en-US" altLang="ko-KR" sz="2000" b="1" baseline="30000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+</a:t>
            </a:r>
            <a:endParaRPr lang="ko-KR" altLang="en-US" sz="2000" b="1" baseline="30000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7C26E7B-F5ED-41D1-88A1-F1D202F5D780}"/>
              </a:ext>
            </a:extLst>
          </p:cNvPr>
          <p:cNvSpPr txBox="1"/>
          <p:nvPr/>
        </p:nvSpPr>
        <p:spPr>
          <a:xfrm>
            <a:off x="6594736" y="251942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NADH</a:t>
            </a:r>
            <a:endParaRPr lang="ko-KR" altLang="en-US" sz="2000" b="1" baseline="30000" dirty="0">
              <a:solidFill>
                <a:srgbClr val="0000CC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21" name="원호 20">
            <a:extLst>
              <a:ext uri="{FF2B5EF4-FFF2-40B4-BE49-F238E27FC236}">
                <a16:creationId xmlns:a16="http://schemas.microsoft.com/office/drawing/2014/main" id="{81707966-6C33-493D-B2D3-A2C04C526BC9}"/>
              </a:ext>
            </a:extLst>
          </p:cNvPr>
          <p:cNvSpPr/>
          <p:nvPr/>
        </p:nvSpPr>
        <p:spPr>
          <a:xfrm flipV="1">
            <a:off x="7078188" y="2199456"/>
            <a:ext cx="914400" cy="914400"/>
          </a:xfrm>
          <a:prstGeom prst="arc">
            <a:avLst>
              <a:gd name="adj1" fmla="val 152688"/>
              <a:gd name="adj2" fmla="val 10518846"/>
            </a:avLst>
          </a:prstGeom>
          <a:ln w="38100">
            <a:solidFill>
              <a:srgbClr val="0000CC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원호 21">
            <a:extLst>
              <a:ext uri="{FF2B5EF4-FFF2-40B4-BE49-F238E27FC236}">
                <a16:creationId xmlns:a16="http://schemas.microsoft.com/office/drawing/2014/main" id="{940A321C-E23E-40F2-8492-B0B3BB273743}"/>
              </a:ext>
            </a:extLst>
          </p:cNvPr>
          <p:cNvSpPr/>
          <p:nvPr/>
        </p:nvSpPr>
        <p:spPr>
          <a:xfrm flipV="1">
            <a:off x="4157769" y="2199456"/>
            <a:ext cx="914400" cy="914400"/>
          </a:xfrm>
          <a:prstGeom prst="arc">
            <a:avLst>
              <a:gd name="adj1" fmla="val 152688"/>
              <a:gd name="adj2" fmla="val 10518846"/>
            </a:avLst>
          </a:prstGeom>
          <a:ln w="38100">
            <a:solidFill>
              <a:srgbClr val="FF0000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2B560C-C644-4E75-9DBC-399402C286C2}"/>
              </a:ext>
            </a:extLst>
          </p:cNvPr>
          <p:cNvSpPr txBox="1"/>
          <p:nvPr/>
        </p:nvSpPr>
        <p:spPr>
          <a:xfrm>
            <a:off x="849274" y="2314946"/>
            <a:ext cx="28629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3-hydroxypropionic acid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03E21D3-C10A-4B90-B855-DE59B5931ECC}"/>
              </a:ext>
            </a:extLst>
          </p:cNvPr>
          <p:cNvSpPr txBox="1"/>
          <p:nvPr/>
        </p:nvSpPr>
        <p:spPr>
          <a:xfrm>
            <a:off x="8581798" y="2314946"/>
            <a:ext cx="18070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0000CC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1,3-propanediol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8F5A0AF-12B5-43D4-A49A-42FFB8C31DE0}"/>
              </a:ext>
            </a:extLst>
          </p:cNvPr>
          <p:cNvCxnSpPr>
            <a:cxnSpLocks/>
          </p:cNvCxnSpPr>
          <p:nvPr/>
        </p:nvCxnSpPr>
        <p:spPr>
          <a:xfrm>
            <a:off x="6106124" y="2519426"/>
            <a:ext cx="0" cy="4338574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5E7EBFEC-FC3A-4C8D-B7D6-F2ACD49DA722}"/>
              </a:ext>
            </a:extLst>
          </p:cNvPr>
          <p:cNvSpPr txBox="1"/>
          <p:nvPr/>
        </p:nvSpPr>
        <p:spPr>
          <a:xfrm>
            <a:off x="221472" y="116632"/>
            <a:ext cx="4734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ea typeface="12LotteMartDreamBold" pitchFamily="18" charset="-127"/>
              </a:rPr>
              <a:t>Glycerol reductive metabolism</a:t>
            </a:r>
            <a:endParaRPr lang="ko-KR" altLang="en-US" sz="2800" dirty="0">
              <a:ea typeface="12LotteMartDreamBold" pitchFamily="18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09742389-9B6A-4713-A3E3-2E2FC3C9AAF5}"/>
              </a:ext>
            </a:extLst>
          </p:cNvPr>
          <p:cNvSpPr/>
          <p:nvPr/>
        </p:nvSpPr>
        <p:spPr>
          <a:xfrm>
            <a:off x="322217" y="1002348"/>
            <a:ext cx="11665131" cy="1917188"/>
          </a:xfrm>
          <a:prstGeom prst="roundRect">
            <a:avLst/>
          </a:prstGeom>
          <a:noFill/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슬라이드 번호 개체 틀 1">
            <a:extLst>
              <a:ext uri="{FF2B5EF4-FFF2-40B4-BE49-F238E27FC236}">
                <a16:creationId xmlns:a16="http://schemas.microsoft.com/office/drawing/2014/main" id="{E0DBF38A-A365-4090-9132-EBB5AD3F1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0855" y="6521548"/>
            <a:ext cx="2743200" cy="365125"/>
          </a:xfrm>
        </p:spPr>
        <p:txBody>
          <a:bodyPr/>
          <a:lstStyle/>
          <a:p>
            <a:fld id="{7E7F6243-5DAE-4295-A9AD-5D192E0F6125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220786-0A77-441C-A749-C6A8090444F3}"/>
              </a:ext>
            </a:extLst>
          </p:cNvPr>
          <p:cNvSpPr txBox="1"/>
          <p:nvPr/>
        </p:nvSpPr>
        <p:spPr>
          <a:xfrm>
            <a:off x="5385414" y="1839416"/>
            <a:ext cx="14414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3-HPA</a:t>
            </a:r>
            <a:endParaRPr lang="ko-KR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02BFE515-81E8-4A8D-9EA9-051290569F8F}"/>
              </a:ext>
            </a:extLst>
          </p:cNvPr>
          <p:cNvSpPr/>
          <p:nvPr/>
        </p:nvSpPr>
        <p:spPr>
          <a:xfrm>
            <a:off x="945027" y="1657350"/>
            <a:ext cx="4530464" cy="126218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E0C93008-21DA-423C-9F48-7F9C51B6FCFD}"/>
              </a:ext>
            </a:extLst>
          </p:cNvPr>
          <p:cNvSpPr/>
          <p:nvPr/>
        </p:nvSpPr>
        <p:spPr>
          <a:xfrm>
            <a:off x="1118750" y="3344838"/>
            <a:ext cx="4530464" cy="3437515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896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6CA8CC-6C6F-4614-B74A-A065A16F0FD2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1,3-PDO electro-fermentation </a:t>
            </a:r>
            <a:r>
              <a:rPr lang="en-US" altLang="ko-KR" sz="2400" dirty="0"/>
              <a:t>using </a:t>
            </a:r>
            <a:r>
              <a:rPr lang="en-US" altLang="ko-KR" sz="2400" i="1" dirty="0"/>
              <a:t>K. pneumoniae </a:t>
            </a:r>
            <a:r>
              <a:rPr lang="en-US" altLang="ko-KR" sz="2400" dirty="0"/>
              <a:t>L17</a:t>
            </a:r>
            <a:endParaRPr lang="en-US" sz="24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95F30BF-4BEC-44BB-8B30-87F2CC905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7314" y="2212729"/>
            <a:ext cx="5501868" cy="3433364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80E40E9-F586-4192-8C2A-D689DD7ABBB3}"/>
              </a:ext>
            </a:extLst>
          </p:cNvPr>
          <p:cNvSpPr/>
          <p:nvPr/>
        </p:nvSpPr>
        <p:spPr>
          <a:xfrm flipH="1">
            <a:off x="2577832" y="2161876"/>
            <a:ext cx="629353" cy="3956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6FA13692-8E35-4AA7-9615-95B8CE06ADB9}"/>
              </a:ext>
            </a:extLst>
          </p:cNvPr>
          <p:cNvCxnSpPr/>
          <p:nvPr/>
        </p:nvCxnSpPr>
        <p:spPr>
          <a:xfrm flipV="1">
            <a:off x="2902408" y="2101540"/>
            <a:ext cx="0" cy="16723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9215DF37-13B1-4A96-83EE-2A59163AE55B}"/>
              </a:ext>
            </a:extLst>
          </p:cNvPr>
          <p:cNvSpPr/>
          <p:nvPr/>
        </p:nvSpPr>
        <p:spPr>
          <a:xfrm>
            <a:off x="161925" y="2087035"/>
            <a:ext cx="3066947" cy="4038163"/>
          </a:xfrm>
          <a:prstGeom prst="rect">
            <a:avLst/>
          </a:prstGeom>
          <a:noFill/>
          <a:ln w="2857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BDC65ED5-37AF-4FC0-BBE4-E224022B5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53" y="3771843"/>
            <a:ext cx="1301155" cy="74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DDF76C80-A98A-4644-A1D4-2888BA53F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89" y="2153539"/>
            <a:ext cx="1402705" cy="74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53DFA8-E56A-4F51-B911-0210CCF68660}"/>
              </a:ext>
            </a:extLst>
          </p:cNvPr>
          <p:cNvSpPr txBox="1"/>
          <p:nvPr/>
        </p:nvSpPr>
        <p:spPr>
          <a:xfrm>
            <a:off x="161925" y="2125386"/>
            <a:ext cx="1234241" cy="796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Glycerol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5EC268-1EC7-47BF-A724-4686E4C56292}"/>
              </a:ext>
            </a:extLst>
          </p:cNvPr>
          <p:cNvSpPr txBox="1"/>
          <p:nvPr/>
        </p:nvSpPr>
        <p:spPr>
          <a:xfrm>
            <a:off x="161925" y="5302789"/>
            <a:ext cx="12342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1,3-PDO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281C70-4FB3-4DE2-BA90-BB82E73BB480}"/>
              </a:ext>
            </a:extLst>
          </p:cNvPr>
          <p:cNvSpPr txBox="1"/>
          <p:nvPr/>
        </p:nvSpPr>
        <p:spPr>
          <a:xfrm>
            <a:off x="161925" y="3791035"/>
            <a:ext cx="1234241" cy="46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3-HPA</a:t>
            </a:r>
          </a:p>
        </p:txBody>
      </p:sp>
      <p:sp>
        <p:nvSpPr>
          <p:cNvPr id="15" name="오른쪽 화살표 70">
            <a:extLst>
              <a:ext uri="{FF2B5EF4-FFF2-40B4-BE49-F238E27FC236}">
                <a16:creationId xmlns:a16="http://schemas.microsoft.com/office/drawing/2014/main" id="{1A8512E3-F7A4-4BB4-BBB1-CA1D853E2807}"/>
              </a:ext>
            </a:extLst>
          </p:cNvPr>
          <p:cNvSpPr/>
          <p:nvPr/>
        </p:nvSpPr>
        <p:spPr>
          <a:xfrm rot="5400000">
            <a:off x="1156846" y="3091049"/>
            <a:ext cx="828922" cy="306695"/>
          </a:xfrm>
          <a:prstGeom prst="rightArrow">
            <a:avLst>
              <a:gd name="adj1" fmla="val 50000"/>
              <a:gd name="adj2" fmla="val 5815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16" name="오른쪽 화살표 71">
            <a:extLst>
              <a:ext uri="{FF2B5EF4-FFF2-40B4-BE49-F238E27FC236}">
                <a16:creationId xmlns:a16="http://schemas.microsoft.com/office/drawing/2014/main" id="{07519D0A-7F93-46C0-A97B-3DAC5FF18908}"/>
              </a:ext>
            </a:extLst>
          </p:cNvPr>
          <p:cNvSpPr/>
          <p:nvPr/>
        </p:nvSpPr>
        <p:spPr>
          <a:xfrm rot="5400000">
            <a:off x="1159116" y="4701890"/>
            <a:ext cx="824383" cy="306695"/>
          </a:xfrm>
          <a:prstGeom prst="rightArrow">
            <a:avLst>
              <a:gd name="adj1" fmla="val 50000"/>
              <a:gd name="adj2" fmla="val 5771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17" name="원호 16">
            <a:extLst>
              <a:ext uri="{FF2B5EF4-FFF2-40B4-BE49-F238E27FC236}">
                <a16:creationId xmlns:a16="http://schemas.microsoft.com/office/drawing/2014/main" id="{86D7AE4C-56FE-4C2B-9710-EBA61CDA05CE}"/>
              </a:ext>
            </a:extLst>
          </p:cNvPr>
          <p:cNvSpPr/>
          <p:nvPr/>
        </p:nvSpPr>
        <p:spPr>
          <a:xfrm>
            <a:off x="1618724" y="2963903"/>
            <a:ext cx="466979" cy="441498"/>
          </a:xfrm>
          <a:prstGeom prst="arc">
            <a:avLst>
              <a:gd name="adj1" fmla="val 4199012"/>
              <a:gd name="adj2" fmla="val 16302081"/>
            </a:avLst>
          </a:prstGeom>
          <a:ln w="57150">
            <a:solidFill>
              <a:schemeClr val="accent6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9F706F-E2CE-4ACC-99EF-250B804484A6}"/>
              </a:ext>
            </a:extLst>
          </p:cNvPr>
          <p:cNvSpPr txBox="1"/>
          <p:nvPr/>
        </p:nvSpPr>
        <p:spPr>
          <a:xfrm>
            <a:off x="1798094" y="2815448"/>
            <a:ext cx="764314" cy="3561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</a:rPr>
              <a:t>CoB</a:t>
            </a:r>
            <a:r>
              <a:rPr lang="en-US" altLang="ko-KR" sz="1100" b="1" baseline="-25000" dirty="0">
                <a:solidFill>
                  <a:srgbClr val="FF0000"/>
                </a:solidFill>
                <a:latin typeface="210 앱굴림 L" pitchFamily="18" charset="-127"/>
                <a:ea typeface="210 앱굴림 L" pitchFamily="18" charset="-127"/>
              </a:rPr>
              <a:t>12</a:t>
            </a:r>
            <a:endParaRPr lang="ko-KR" altLang="en-US" sz="1100" b="1" baseline="-25000" dirty="0">
              <a:solidFill>
                <a:srgbClr val="FF0000"/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4AABC2-3CD3-4F42-A676-BB9D26CBD8EC}"/>
              </a:ext>
            </a:extLst>
          </p:cNvPr>
          <p:cNvSpPr txBox="1"/>
          <p:nvPr/>
        </p:nvSpPr>
        <p:spPr>
          <a:xfrm>
            <a:off x="1857388" y="3272203"/>
            <a:ext cx="604990" cy="345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H</a:t>
            </a:r>
            <a:r>
              <a:rPr lang="en-US" altLang="ko-KR" sz="1050" b="1" baseline="-25000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2</a:t>
            </a:r>
            <a:r>
              <a:rPr lang="en-US" altLang="ko-KR" sz="1050" b="1" dirty="0">
                <a:solidFill>
                  <a:srgbClr val="0070C0"/>
                </a:solidFill>
                <a:latin typeface="210 앱굴림 L" pitchFamily="18" charset="-127"/>
                <a:ea typeface="210 앱굴림 L" pitchFamily="18" charset="-127"/>
              </a:rPr>
              <a:t>O</a:t>
            </a:r>
            <a:endParaRPr lang="ko-KR" altLang="en-US" sz="1050" b="1" baseline="-25000" dirty="0">
              <a:solidFill>
                <a:srgbClr val="0070C0"/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20" name="원호 19">
            <a:extLst>
              <a:ext uri="{FF2B5EF4-FFF2-40B4-BE49-F238E27FC236}">
                <a16:creationId xmlns:a16="http://schemas.microsoft.com/office/drawing/2014/main" id="{508176A8-7839-40CF-9E8E-C4754F482974}"/>
              </a:ext>
            </a:extLst>
          </p:cNvPr>
          <p:cNvSpPr/>
          <p:nvPr/>
        </p:nvSpPr>
        <p:spPr>
          <a:xfrm>
            <a:off x="1583109" y="4597486"/>
            <a:ext cx="466979" cy="441498"/>
          </a:xfrm>
          <a:prstGeom prst="arc">
            <a:avLst>
              <a:gd name="adj1" fmla="val 4199012"/>
              <a:gd name="adj2" fmla="val 16809175"/>
            </a:avLst>
          </a:prstGeom>
          <a:ln w="57150">
            <a:solidFill>
              <a:schemeClr val="accent5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5F25A42-2086-482E-A293-06B3C90EB269}"/>
              </a:ext>
            </a:extLst>
          </p:cNvPr>
          <p:cNvSpPr txBox="1"/>
          <p:nvPr/>
        </p:nvSpPr>
        <p:spPr>
          <a:xfrm>
            <a:off x="1837350" y="4907175"/>
            <a:ext cx="5517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solidFill>
                  <a:schemeClr val="accent5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NAD</a:t>
            </a:r>
            <a:r>
              <a:rPr lang="en-US" altLang="ko-KR" sz="1050" b="1" baseline="30000" dirty="0">
                <a:solidFill>
                  <a:schemeClr val="accent5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+</a:t>
            </a:r>
            <a:endParaRPr lang="ko-KR" altLang="en-US" sz="1050" b="1" baseline="30000" dirty="0">
              <a:solidFill>
                <a:schemeClr val="accent5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EFCF33-B6BC-408A-996D-16C3118196C9}"/>
              </a:ext>
            </a:extLst>
          </p:cNvPr>
          <p:cNvSpPr txBox="1"/>
          <p:nvPr/>
        </p:nvSpPr>
        <p:spPr>
          <a:xfrm>
            <a:off x="1796001" y="4441303"/>
            <a:ext cx="5918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solidFill>
                  <a:schemeClr val="accent5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</a:rPr>
              <a:t>NADH</a:t>
            </a:r>
            <a:endParaRPr lang="ko-KR" altLang="en-US" sz="1050" b="1" baseline="-25000" dirty="0">
              <a:solidFill>
                <a:schemeClr val="accent5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23" name="원호 22">
            <a:extLst>
              <a:ext uri="{FF2B5EF4-FFF2-40B4-BE49-F238E27FC236}">
                <a16:creationId xmlns:a16="http://schemas.microsoft.com/office/drawing/2014/main" id="{C5916B12-38D8-461D-8693-15295E34A0FF}"/>
              </a:ext>
            </a:extLst>
          </p:cNvPr>
          <p:cNvSpPr/>
          <p:nvPr/>
        </p:nvSpPr>
        <p:spPr>
          <a:xfrm flipH="1" flipV="1">
            <a:off x="2071827" y="4582268"/>
            <a:ext cx="543655" cy="456716"/>
          </a:xfrm>
          <a:prstGeom prst="arc">
            <a:avLst>
              <a:gd name="adj1" fmla="val 4068473"/>
              <a:gd name="adj2" fmla="val 17372772"/>
            </a:avLst>
          </a:prstGeom>
          <a:ln w="57150">
            <a:solidFill>
              <a:schemeClr val="accent5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210 앱굴림 L" pitchFamily="18" charset="-127"/>
              <a:ea typeface="210 앱굴림 L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8E092F-92B2-438D-A9F4-748A0D163A3C}"/>
              </a:ext>
            </a:extLst>
          </p:cNvPr>
          <p:cNvSpPr txBox="1"/>
          <p:nvPr/>
        </p:nvSpPr>
        <p:spPr>
          <a:xfrm>
            <a:off x="851988" y="2920873"/>
            <a:ext cx="977516" cy="46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err="1">
                <a:solidFill>
                  <a:schemeClr val="accent6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DhaB</a:t>
            </a:r>
            <a:endParaRPr lang="ko-KR" altLang="en-US" sz="1600" b="1" dirty="0">
              <a:solidFill>
                <a:schemeClr val="accent6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D36908F-C273-43FE-BECA-8D884204A54D}"/>
              </a:ext>
            </a:extLst>
          </p:cNvPr>
          <p:cNvSpPr txBox="1"/>
          <p:nvPr/>
        </p:nvSpPr>
        <p:spPr>
          <a:xfrm>
            <a:off x="729676" y="4634591"/>
            <a:ext cx="9775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accent5">
                    <a:lumMod val="75000"/>
                  </a:schemeClr>
                </a:solidFill>
                <a:latin typeface="210 앱굴림 L" pitchFamily="18" charset="-127"/>
                <a:ea typeface="210 앱굴림 L" pitchFamily="18" charset="-127"/>
                <a:cs typeface="Times New Roman" pitchFamily="18" charset="0"/>
              </a:rPr>
              <a:t>PDOR</a:t>
            </a:r>
            <a:endParaRPr lang="ko-KR" altLang="en-US" sz="1600" b="1" dirty="0">
              <a:solidFill>
                <a:schemeClr val="accent5">
                  <a:lumMod val="75000"/>
                </a:schemeClr>
              </a:solidFill>
              <a:latin typeface="210 앱굴림 L" pitchFamily="18" charset="-127"/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E4DCF1B-A643-48AC-A7A1-5E5011EDE9E5}"/>
              </a:ext>
            </a:extLst>
          </p:cNvPr>
          <p:cNvSpPr/>
          <p:nvPr/>
        </p:nvSpPr>
        <p:spPr>
          <a:xfrm flipH="1">
            <a:off x="3516343" y="2087952"/>
            <a:ext cx="2693190" cy="40372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1D52A9D-D965-423E-8340-99D9035012E2}"/>
              </a:ext>
            </a:extLst>
          </p:cNvPr>
          <p:cNvSpPr/>
          <p:nvPr/>
        </p:nvSpPr>
        <p:spPr>
          <a:xfrm flipH="1">
            <a:off x="4508572" y="2808498"/>
            <a:ext cx="708734" cy="2552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9FC458F3-A337-42C6-9C8A-744DB8F37FA4}"/>
              </a:ext>
            </a:extLst>
          </p:cNvPr>
          <p:cNvCxnSpPr/>
          <p:nvPr/>
        </p:nvCxnSpPr>
        <p:spPr>
          <a:xfrm flipH="1" flipV="1">
            <a:off x="4862939" y="1506613"/>
            <a:ext cx="0" cy="184709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E9ECFDD1-76AC-44A5-A101-CEC7C49910ED}"/>
              </a:ext>
            </a:extLst>
          </p:cNvPr>
          <p:cNvGrpSpPr/>
          <p:nvPr/>
        </p:nvGrpSpPr>
        <p:grpSpPr>
          <a:xfrm rot="3067388">
            <a:off x="4920863" y="4492648"/>
            <a:ext cx="172264" cy="498499"/>
            <a:chOff x="5000256" y="1725585"/>
            <a:chExt cx="648072" cy="2304383"/>
          </a:xfrm>
        </p:grpSpPr>
        <p:sp>
          <p:nvSpPr>
            <p:cNvPr id="30" name="자유형 225">
              <a:extLst>
                <a:ext uri="{FF2B5EF4-FFF2-40B4-BE49-F238E27FC236}">
                  <a16:creationId xmlns:a16="http://schemas.microsoft.com/office/drawing/2014/main" id="{FB996479-DD18-431A-B9E4-2C68F4632E0A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모서리가 둥근 직사각형 226">
              <a:extLst>
                <a:ext uri="{FF2B5EF4-FFF2-40B4-BE49-F238E27FC236}">
                  <a16:creationId xmlns:a16="http://schemas.microsoft.com/office/drawing/2014/main" id="{F020DB72-FF58-4731-AF5E-EA21EF25A2BB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497C81B-395E-47B8-B26D-AF18BA7FA121}"/>
              </a:ext>
            </a:extLst>
          </p:cNvPr>
          <p:cNvGrpSpPr/>
          <p:nvPr/>
        </p:nvGrpSpPr>
        <p:grpSpPr>
          <a:xfrm rot="20032679">
            <a:off x="5282792" y="2562505"/>
            <a:ext cx="140195" cy="612528"/>
            <a:chOff x="5000256" y="1725585"/>
            <a:chExt cx="648072" cy="2304383"/>
          </a:xfrm>
        </p:grpSpPr>
        <p:sp>
          <p:nvSpPr>
            <p:cNvPr id="33" name="자유형 223">
              <a:extLst>
                <a:ext uri="{FF2B5EF4-FFF2-40B4-BE49-F238E27FC236}">
                  <a16:creationId xmlns:a16="http://schemas.microsoft.com/office/drawing/2014/main" id="{998F7A37-AAE2-4C47-95CB-08163D325EEC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" name="모서리가 둥근 직사각형 224">
              <a:extLst>
                <a:ext uri="{FF2B5EF4-FFF2-40B4-BE49-F238E27FC236}">
                  <a16:creationId xmlns:a16="http://schemas.microsoft.com/office/drawing/2014/main" id="{C44C077C-0CAD-4F20-9C58-96E502318818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5" name="자유형 221">
            <a:extLst>
              <a:ext uri="{FF2B5EF4-FFF2-40B4-BE49-F238E27FC236}">
                <a16:creationId xmlns:a16="http://schemas.microsoft.com/office/drawing/2014/main" id="{D0E99018-3866-40CA-81F4-9E953785457C}"/>
              </a:ext>
            </a:extLst>
          </p:cNvPr>
          <p:cNvSpPr/>
          <p:nvPr/>
        </p:nvSpPr>
        <p:spPr>
          <a:xfrm rot="13314978">
            <a:off x="5362225" y="3238652"/>
            <a:ext cx="46865" cy="236305"/>
          </a:xfrm>
          <a:custGeom>
            <a:avLst/>
            <a:gdLst>
              <a:gd name="connsiteX0" fmla="*/ 50949 w 216635"/>
              <a:gd name="connsiteY0" fmla="*/ 0 h 889000"/>
              <a:gd name="connsiteX1" fmla="*/ 12849 w 216635"/>
              <a:gd name="connsiteY1" fmla="*/ 63500 h 889000"/>
              <a:gd name="connsiteX2" fmla="*/ 12849 w 216635"/>
              <a:gd name="connsiteY2" fmla="*/ 241300 h 889000"/>
              <a:gd name="connsiteX3" fmla="*/ 25549 w 216635"/>
              <a:gd name="connsiteY3" fmla="*/ 279400 h 889000"/>
              <a:gd name="connsiteX4" fmla="*/ 63649 w 216635"/>
              <a:gd name="connsiteY4" fmla="*/ 292100 h 889000"/>
              <a:gd name="connsiteX5" fmla="*/ 152549 w 216635"/>
              <a:gd name="connsiteY5" fmla="*/ 355600 h 889000"/>
              <a:gd name="connsiteX6" fmla="*/ 190649 w 216635"/>
              <a:gd name="connsiteY6" fmla="*/ 368300 h 889000"/>
              <a:gd name="connsiteX7" fmla="*/ 216049 w 216635"/>
              <a:gd name="connsiteY7" fmla="*/ 406400 h 889000"/>
              <a:gd name="connsiteX8" fmla="*/ 177949 w 216635"/>
              <a:gd name="connsiteY8" fmla="*/ 698500 h 889000"/>
              <a:gd name="connsiteX9" fmla="*/ 152549 w 216635"/>
              <a:gd name="connsiteY9" fmla="*/ 736600 h 889000"/>
              <a:gd name="connsiteX10" fmla="*/ 165249 w 216635"/>
              <a:gd name="connsiteY10" fmla="*/ 889000 h 88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6635" h="889000">
                <a:moveTo>
                  <a:pt x="50949" y="0"/>
                </a:moveTo>
                <a:cubicBezTo>
                  <a:pt x="38249" y="21167"/>
                  <a:pt x="22017" y="40581"/>
                  <a:pt x="12849" y="63500"/>
                </a:cubicBezTo>
                <a:cubicBezTo>
                  <a:pt x="-10318" y="121417"/>
                  <a:pt x="3002" y="182218"/>
                  <a:pt x="12849" y="241300"/>
                </a:cubicBezTo>
                <a:cubicBezTo>
                  <a:pt x="15050" y="254505"/>
                  <a:pt x="16083" y="269934"/>
                  <a:pt x="25549" y="279400"/>
                </a:cubicBezTo>
                <a:cubicBezTo>
                  <a:pt x="35015" y="288866"/>
                  <a:pt x="51675" y="286113"/>
                  <a:pt x="63649" y="292100"/>
                </a:cubicBezTo>
                <a:cubicBezTo>
                  <a:pt x="102961" y="311756"/>
                  <a:pt x="112280" y="332589"/>
                  <a:pt x="152549" y="355600"/>
                </a:cubicBezTo>
                <a:cubicBezTo>
                  <a:pt x="164172" y="362242"/>
                  <a:pt x="177949" y="364067"/>
                  <a:pt x="190649" y="368300"/>
                </a:cubicBezTo>
                <a:cubicBezTo>
                  <a:pt x="199116" y="381000"/>
                  <a:pt x="215287" y="391156"/>
                  <a:pt x="216049" y="406400"/>
                </a:cubicBezTo>
                <a:cubicBezTo>
                  <a:pt x="217284" y="431104"/>
                  <a:pt x="220387" y="634843"/>
                  <a:pt x="177949" y="698500"/>
                </a:cubicBezTo>
                <a:lnTo>
                  <a:pt x="152549" y="736600"/>
                </a:lnTo>
                <a:cubicBezTo>
                  <a:pt x="165632" y="880516"/>
                  <a:pt x="165249" y="829541"/>
                  <a:pt x="165249" y="889000"/>
                </a:cubicBezTo>
              </a:path>
            </a:pathLst>
          </a:custGeom>
          <a:ln w="127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9AB3248C-1FC3-4A2D-B006-257077B1AE66}"/>
              </a:ext>
            </a:extLst>
          </p:cNvPr>
          <p:cNvGrpSpPr/>
          <p:nvPr/>
        </p:nvGrpSpPr>
        <p:grpSpPr>
          <a:xfrm rot="15512850">
            <a:off x="5714222" y="4589022"/>
            <a:ext cx="172264" cy="498499"/>
            <a:chOff x="5000256" y="1725585"/>
            <a:chExt cx="648072" cy="2304383"/>
          </a:xfrm>
        </p:grpSpPr>
        <p:sp>
          <p:nvSpPr>
            <p:cNvPr id="37" name="자유형 219">
              <a:extLst>
                <a:ext uri="{FF2B5EF4-FFF2-40B4-BE49-F238E27FC236}">
                  <a16:creationId xmlns:a16="http://schemas.microsoft.com/office/drawing/2014/main" id="{F208AC2F-2526-4B92-B539-CA2CAEE830F2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모서리가 둥근 직사각형 220">
              <a:extLst>
                <a:ext uri="{FF2B5EF4-FFF2-40B4-BE49-F238E27FC236}">
                  <a16:creationId xmlns:a16="http://schemas.microsoft.com/office/drawing/2014/main" id="{51E1D537-2473-4F25-8ECD-D7716C97FAAC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6B81EDBF-46F5-49FC-AAA3-C3CDE7C09B50}"/>
              </a:ext>
            </a:extLst>
          </p:cNvPr>
          <p:cNvGrpSpPr/>
          <p:nvPr/>
        </p:nvGrpSpPr>
        <p:grpSpPr>
          <a:xfrm rot="4379952">
            <a:off x="5407555" y="5088944"/>
            <a:ext cx="172264" cy="498499"/>
            <a:chOff x="5000256" y="1725585"/>
            <a:chExt cx="648072" cy="2304383"/>
          </a:xfrm>
        </p:grpSpPr>
        <p:sp>
          <p:nvSpPr>
            <p:cNvPr id="40" name="자유형 217">
              <a:extLst>
                <a:ext uri="{FF2B5EF4-FFF2-40B4-BE49-F238E27FC236}">
                  <a16:creationId xmlns:a16="http://schemas.microsoft.com/office/drawing/2014/main" id="{DD9952A8-8D94-45D6-AFC3-F1579FAA6EF8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모서리가 둥근 직사각형 218">
              <a:extLst>
                <a:ext uri="{FF2B5EF4-FFF2-40B4-BE49-F238E27FC236}">
                  <a16:creationId xmlns:a16="http://schemas.microsoft.com/office/drawing/2014/main" id="{637E7B8F-5C6E-4D4A-9DAF-65121309E4C6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DF2BB7DE-5A74-46C6-BFF9-25D0EEDA7CD3}"/>
              </a:ext>
            </a:extLst>
          </p:cNvPr>
          <p:cNvGrpSpPr/>
          <p:nvPr/>
        </p:nvGrpSpPr>
        <p:grpSpPr>
          <a:xfrm rot="3530457">
            <a:off x="5653752" y="5419026"/>
            <a:ext cx="172264" cy="498499"/>
            <a:chOff x="5000256" y="1725585"/>
            <a:chExt cx="648072" cy="2304383"/>
          </a:xfrm>
        </p:grpSpPr>
        <p:sp>
          <p:nvSpPr>
            <p:cNvPr id="43" name="자유형 215">
              <a:extLst>
                <a:ext uri="{FF2B5EF4-FFF2-40B4-BE49-F238E27FC236}">
                  <a16:creationId xmlns:a16="http://schemas.microsoft.com/office/drawing/2014/main" id="{BC3D4EAD-141A-4649-B0F9-3409661980E0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모서리가 둥근 직사각형 216">
              <a:extLst>
                <a:ext uri="{FF2B5EF4-FFF2-40B4-BE49-F238E27FC236}">
                  <a16:creationId xmlns:a16="http://schemas.microsoft.com/office/drawing/2014/main" id="{0E33C8EA-CBF7-40E8-B67B-7EDB6F0A1A40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0BA6DDF9-DF0D-47ED-BA63-2B8EF641A78E}"/>
              </a:ext>
            </a:extLst>
          </p:cNvPr>
          <p:cNvGrpSpPr/>
          <p:nvPr/>
        </p:nvGrpSpPr>
        <p:grpSpPr>
          <a:xfrm rot="13303680">
            <a:off x="5733845" y="3923957"/>
            <a:ext cx="140195" cy="612528"/>
            <a:chOff x="5000256" y="1725585"/>
            <a:chExt cx="648072" cy="2304383"/>
          </a:xfrm>
        </p:grpSpPr>
        <p:sp>
          <p:nvSpPr>
            <p:cNvPr id="46" name="자유형 213">
              <a:extLst>
                <a:ext uri="{FF2B5EF4-FFF2-40B4-BE49-F238E27FC236}">
                  <a16:creationId xmlns:a16="http://schemas.microsoft.com/office/drawing/2014/main" id="{9D5D70A1-81AB-4ABD-9043-B4430E8EAD05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모서리가 둥근 직사각형 214">
              <a:extLst>
                <a:ext uri="{FF2B5EF4-FFF2-40B4-BE49-F238E27FC236}">
                  <a16:creationId xmlns:a16="http://schemas.microsoft.com/office/drawing/2014/main" id="{472B321A-87F2-4E5D-A65F-66717B82B605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2944011A-36C4-434A-B9A9-FC3A51076A12}"/>
              </a:ext>
            </a:extLst>
          </p:cNvPr>
          <p:cNvGrpSpPr/>
          <p:nvPr/>
        </p:nvGrpSpPr>
        <p:grpSpPr>
          <a:xfrm rot="2170782">
            <a:off x="4925998" y="2301745"/>
            <a:ext cx="140195" cy="612528"/>
            <a:chOff x="5000256" y="1725585"/>
            <a:chExt cx="648072" cy="2304383"/>
          </a:xfrm>
        </p:grpSpPr>
        <p:sp>
          <p:nvSpPr>
            <p:cNvPr id="49" name="자유형 211">
              <a:extLst>
                <a:ext uri="{FF2B5EF4-FFF2-40B4-BE49-F238E27FC236}">
                  <a16:creationId xmlns:a16="http://schemas.microsoft.com/office/drawing/2014/main" id="{8EECBE13-0F98-4A88-BB83-A0BC0BCEAF25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모서리가 둥근 직사각형 212">
              <a:extLst>
                <a:ext uri="{FF2B5EF4-FFF2-40B4-BE49-F238E27FC236}">
                  <a16:creationId xmlns:a16="http://schemas.microsoft.com/office/drawing/2014/main" id="{5639F26F-8F46-4ECC-94C9-905958E8B07E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65B4288-D826-40FF-A7FA-3F78F19C802C}"/>
              </a:ext>
            </a:extLst>
          </p:cNvPr>
          <p:cNvGrpSpPr/>
          <p:nvPr/>
        </p:nvGrpSpPr>
        <p:grpSpPr>
          <a:xfrm rot="17265995">
            <a:off x="5509223" y="3491917"/>
            <a:ext cx="172264" cy="498499"/>
            <a:chOff x="5000256" y="1725585"/>
            <a:chExt cx="648072" cy="2304383"/>
          </a:xfrm>
        </p:grpSpPr>
        <p:sp>
          <p:nvSpPr>
            <p:cNvPr id="52" name="자유형 207">
              <a:extLst>
                <a:ext uri="{FF2B5EF4-FFF2-40B4-BE49-F238E27FC236}">
                  <a16:creationId xmlns:a16="http://schemas.microsoft.com/office/drawing/2014/main" id="{40EC92C5-12B9-48C7-BE7F-90CCE7AF589A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모서리가 둥근 직사각형 208">
              <a:extLst>
                <a:ext uri="{FF2B5EF4-FFF2-40B4-BE49-F238E27FC236}">
                  <a16:creationId xmlns:a16="http://schemas.microsoft.com/office/drawing/2014/main" id="{7637E6FD-2E61-44CC-891A-C7534D76EFC4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E4214404-03B5-4AF0-846D-6572BA82A457}"/>
              </a:ext>
            </a:extLst>
          </p:cNvPr>
          <p:cNvGrpSpPr/>
          <p:nvPr/>
        </p:nvGrpSpPr>
        <p:grpSpPr>
          <a:xfrm rot="366825">
            <a:off x="5084342" y="3892521"/>
            <a:ext cx="377103" cy="618086"/>
            <a:chOff x="5414253" y="1704675"/>
            <a:chExt cx="1743210" cy="2325293"/>
          </a:xfrm>
        </p:grpSpPr>
        <p:sp>
          <p:nvSpPr>
            <p:cNvPr id="55" name="자유형 205">
              <a:extLst>
                <a:ext uri="{FF2B5EF4-FFF2-40B4-BE49-F238E27FC236}">
                  <a16:creationId xmlns:a16="http://schemas.microsoft.com/office/drawing/2014/main" id="{CFEAE6D1-FA69-4A94-8ED5-91AB8F5AF9FA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" name="모서리가 둥근 직사각형 206">
              <a:extLst>
                <a:ext uri="{FF2B5EF4-FFF2-40B4-BE49-F238E27FC236}">
                  <a16:creationId xmlns:a16="http://schemas.microsoft.com/office/drawing/2014/main" id="{B856FE87-2E35-4A8A-A8BA-D4721AD46881}"/>
                </a:ext>
              </a:extLst>
            </p:cNvPr>
            <p:cNvSpPr/>
            <p:nvPr/>
          </p:nvSpPr>
          <p:spPr>
            <a:xfrm rot="21308451">
              <a:off x="6509391" y="1704675"/>
              <a:ext cx="648072" cy="1486754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510B77CD-4ACF-407B-B077-63F0EA380600}"/>
              </a:ext>
            </a:extLst>
          </p:cNvPr>
          <p:cNvGrpSpPr/>
          <p:nvPr/>
        </p:nvGrpSpPr>
        <p:grpSpPr>
          <a:xfrm rot="5464603">
            <a:off x="5499837" y="2166508"/>
            <a:ext cx="172264" cy="498499"/>
            <a:chOff x="5000256" y="1725585"/>
            <a:chExt cx="648072" cy="2304383"/>
          </a:xfrm>
        </p:grpSpPr>
        <p:sp>
          <p:nvSpPr>
            <p:cNvPr id="58" name="자유형 203">
              <a:extLst>
                <a:ext uri="{FF2B5EF4-FFF2-40B4-BE49-F238E27FC236}">
                  <a16:creationId xmlns:a16="http://schemas.microsoft.com/office/drawing/2014/main" id="{1BC8D83C-5602-4290-BCCE-15E923BEAD38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9" name="모서리가 둥근 직사각형 204">
              <a:extLst>
                <a:ext uri="{FF2B5EF4-FFF2-40B4-BE49-F238E27FC236}">
                  <a16:creationId xmlns:a16="http://schemas.microsoft.com/office/drawing/2014/main" id="{BD66B79E-ECAF-4355-8B20-64A329838469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C5D5BAAF-254F-4F20-A869-585C872B5F4B}"/>
              </a:ext>
            </a:extLst>
          </p:cNvPr>
          <p:cNvGrpSpPr/>
          <p:nvPr/>
        </p:nvGrpSpPr>
        <p:grpSpPr>
          <a:xfrm rot="3067388">
            <a:off x="4121418" y="4129306"/>
            <a:ext cx="172264" cy="498499"/>
            <a:chOff x="5000256" y="1725585"/>
            <a:chExt cx="648072" cy="2304383"/>
          </a:xfrm>
        </p:grpSpPr>
        <p:sp>
          <p:nvSpPr>
            <p:cNvPr id="61" name="자유형 189">
              <a:extLst>
                <a:ext uri="{FF2B5EF4-FFF2-40B4-BE49-F238E27FC236}">
                  <a16:creationId xmlns:a16="http://schemas.microsoft.com/office/drawing/2014/main" id="{A099800C-AB0D-4FC0-BC20-FF70DF791600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2" name="모서리가 둥근 직사각형 190">
              <a:extLst>
                <a:ext uri="{FF2B5EF4-FFF2-40B4-BE49-F238E27FC236}">
                  <a16:creationId xmlns:a16="http://schemas.microsoft.com/office/drawing/2014/main" id="{F23A9DD9-03DF-44E2-B5F8-6AC0DC9586DB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4F2A11FC-27C6-4B6D-98E3-2E6ADA970735}"/>
              </a:ext>
            </a:extLst>
          </p:cNvPr>
          <p:cNvGrpSpPr/>
          <p:nvPr/>
        </p:nvGrpSpPr>
        <p:grpSpPr>
          <a:xfrm rot="20032679">
            <a:off x="4148736" y="2341943"/>
            <a:ext cx="140195" cy="612528"/>
            <a:chOff x="5000256" y="1725585"/>
            <a:chExt cx="648072" cy="2304383"/>
          </a:xfrm>
        </p:grpSpPr>
        <p:sp>
          <p:nvSpPr>
            <p:cNvPr id="64" name="자유형 187">
              <a:extLst>
                <a:ext uri="{FF2B5EF4-FFF2-40B4-BE49-F238E27FC236}">
                  <a16:creationId xmlns:a16="http://schemas.microsoft.com/office/drawing/2014/main" id="{A25237AE-2286-403E-9F4E-785601274ACF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5" name="모서리가 둥근 직사각형 188">
              <a:extLst>
                <a:ext uri="{FF2B5EF4-FFF2-40B4-BE49-F238E27FC236}">
                  <a16:creationId xmlns:a16="http://schemas.microsoft.com/office/drawing/2014/main" id="{32D66992-A99F-427C-8CA2-4625E0142DCB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22FE3EE1-3EE9-42CC-8F81-4583F656D007}"/>
              </a:ext>
            </a:extLst>
          </p:cNvPr>
          <p:cNvGrpSpPr/>
          <p:nvPr/>
        </p:nvGrpSpPr>
        <p:grpSpPr>
          <a:xfrm rot="13314978">
            <a:off x="3997186" y="3308231"/>
            <a:ext cx="140195" cy="612528"/>
            <a:chOff x="5000256" y="1725585"/>
            <a:chExt cx="648072" cy="2304383"/>
          </a:xfrm>
        </p:grpSpPr>
        <p:sp>
          <p:nvSpPr>
            <p:cNvPr id="67" name="자유형 185">
              <a:extLst>
                <a:ext uri="{FF2B5EF4-FFF2-40B4-BE49-F238E27FC236}">
                  <a16:creationId xmlns:a16="http://schemas.microsoft.com/office/drawing/2014/main" id="{07DF342E-36EC-4FA3-A7EA-498959F0F78B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8" name="모서리가 둥근 직사각형 186">
              <a:extLst>
                <a:ext uri="{FF2B5EF4-FFF2-40B4-BE49-F238E27FC236}">
                  <a16:creationId xmlns:a16="http://schemas.microsoft.com/office/drawing/2014/main" id="{FC0304CE-CC89-4CA6-88F0-FF798C24558F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1C23C53E-86BF-4372-9B91-FE7FAB8D10F1}"/>
              </a:ext>
            </a:extLst>
          </p:cNvPr>
          <p:cNvGrpSpPr/>
          <p:nvPr/>
        </p:nvGrpSpPr>
        <p:grpSpPr>
          <a:xfrm rot="15512850">
            <a:off x="4271103" y="4542952"/>
            <a:ext cx="172264" cy="498499"/>
            <a:chOff x="5000256" y="1725585"/>
            <a:chExt cx="648072" cy="2304383"/>
          </a:xfrm>
        </p:grpSpPr>
        <p:sp>
          <p:nvSpPr>
            <p:cNvPr id="70" name="자유형 183">
              <a:extLst>
                <a:ext uri="{FF2B5EF4-FFF2-40B4-BE49-F238E27FC236}">
                  <a16:creationId xmlns:a16="http://schemas.microsoft.com/office/drawing/2014/main" id="{88161426-5E7F-4FBA-A0AB-79C011A171AA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1" name="모서리가 둥근 직사각형 184">
              <a:extLst>
                <a:ext uri="{FF2B5EF4-FFF2-40B4-BE49-F238E27FC236}">
                  <a16:creationId xmlns:a16="http://schemas.microsoft.com/office/drawing/2014/main" id="{414E98F8-0FD1-410D-BCDA-5468D22333DB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A290A3DE-926F-4A44-9311-72A34DD8D22C}"/>
              </a:ext>
            </a:extLst>
          </p:cNvPr>
          <p:cNvGrpSpPr/>
          <p:nvPr/>
        </p:nvGrpSpPr>
        <p:grpSpPr>
          <a:xfrm rot="4379952">
            <a:off x="4654969" y="4894184"/>
            <a:ext cx="172264" cy="498499"/>
            <a:chOff x="5000256" y="1725585"/>
            <a:chExt cx="648072" cy="2304383"/>
          </a:xfrm>
        </p:grpSpPr>
        <p:sp>
          <p:nvSpPr>
            <p:cNvPr id="73" name="자유형 181">
              <a:extLst>
                <a:ext uri="{FF2B5EF4-FFF2-40B4-BE49-F238E27FC236}">
                  <a16:creationId xmlns:a16="http://schemas.microsoft.com/office/drawing/2014/main" id="{29358794-B13F-46C7-B06F-37A0B7DEF51F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4" name="모서리가 둥근 직사각형 182">
              <a:extLst>
                <a:ext uri="{FF2B5EF4-FFF2-40B4-BE49-F238E27FC236}">
                  <a16:creationId xmlns:a16="http://schemas.microsoft.com/office/drawing/2014/main" id="{4D9CA4A6-B91B-47D9-9A19-6F147F41E472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4B4C2469-1D25-448C-AA45-F43B5C18A55B}"/>
              </a:ext>
            </a:extLst>
          </p:cNvPr>
          <p:cNvGrpSpPr/>
          <p:nvPr/>
        </p:nvGrpSpPr>
        <p:grpSpPr>
          <a:xfrm rot="3530457">
            <a:off x="4598667" y="5402799"/>
            <a:ext cx="172264" cy="498499"/>
            <a:chOff x="5000256" y="1725585"/>
            <a:chExt cx="648072" cy="2304383"/>
          </a:xfrm>
        </p:grpSpPr>
        <p:sp>
          <p:nvSpPr>
            <p:cNvPr id="76" name="자유형 179">
              <a:extLst>
                <a:ext uri="{FF2B5EF4-FFF2-40B4-BE49-F238E27FC236}">
                  <a16:creationId xmlns:a16="http://schemas.microsoft.com/office/drawing/2014/main" id="{4182BD40-A6E3-493D-8924-229F41BBF870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7" name="모서리가 둥근 직사각형 180">
              <a:extLst>
                <a:ext uri="{FF2B5EF4-FFF2-40B4-BE49-F238E27FC236}">
                  <a16:creationId xmlns:a16="http://schemas.microsoft.com/office/drawing/2014/main" id="{D334B519-595B-4D65-A586-70C423328A47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15A60B61-41E1-4EC4-80E4-DE5855FFEA46}"/>
              </a:ext>
            </a:extLst>
          </p:cNvPr>
          <p:cNvGrpSpPr/>
          <p:nvPr/>
        </p:nvGrpSpPr>
        <p:grpSpPr>
          <a:xfrm rot="13303680">
            <a:off x="5036507" y="3047442"/>
            <a:ext cx="140195" cy="612528"/>
            <a:chOff x="5000256" y="1725585"/>
            <a:chExt cx="648072" cy="2304383"/>
          </a:xfrm>
        </p:grpSpPr>
        <p:sp>
          <p:nvSpPr>
            <p:cNvPr id="79" name="자유형 177">
              <a:extLst>
                <a:ext uri="{FF2B5EF4-FFF2-40B4-BE49-F238E27FC236}">
                  <a16:creationId xmlns:a16="http://schemas.microsoft.com/office/drawing/2014/main" id="{E308D74C-EB39-4AC1-9E75-3217EA985765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0" name="모서리가 둥근 직사각형 178">
              <a:extLst>
                <a:ext uri="{FF2B5EF4-FFF2-40B4-BE49-F238E27FC236}">
                  <a16:creationId xmlns:a16="http://schemas.microsoft.com/office/drawing/2014/main" id="{C20A987B-072D-4C98-B2A7-3C648E06D68E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C64CBD28-81A1-49FB-BBF4-09B12B56ED5C}"/>
              </a:ext>
            </a:extLst>
          </p:cNvPr>
          <p:cNvGrpSpPr/>
          <p:nvPr/>
        </p:nvGrpSpPr>
        <p:grpSpPr>
          <a:xfrm rot="2170782">
            <a:off x="4645812" y="4005658"/>
            <a:ext cx="140195" cy="612528"/>
            <a:chOff x="5000256" y="1725585"/>
            <a:chExt cx="648072" cy="2304383"/>
          </a:xfrm>
        </p:grpSpPr>
        <p:sp>
          <p:nvSpPr>
            <p:cNvPr id="82" name="자유형 175">
              <a:extLst>
                <a:ext uri="{FF2B5EF4-FFF2-40B4-BE49-F238E27FC236}">
                  <a16:creationId xmlns:a16="http://schemas.microsoft.com/office/drawing/2014/main" id="{F0FB462F-EB9B-4552-8654-95D3E360E402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3" name="모서리가 둥근 직사각형 176">
              <a:extLst>
                <a:ext uri="{FF2B5EF4-FFF2-40B4-BE49-F238E27FC236}">
                  <a16:creationId xmlns:a16="http://schemas.microsoft.com/office/drawing/2014/main" id="{8BBD0AC3-3425-4E02-8E23-F10190556075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C24819AF-38FB-450D-BBDF-0DCC57905EBE}"/>
              </a:ext>
            </a:extLst>
          </p:cNvPr>
          <p:cNvGrpSpPr/>
          <p:nvPr/>
        </p:nvGrpSpPr>
        <p:grpSpPr>
          <a:xfrm rot="1321287">
            <a:off x="4078022" y="5206140"/>
            <a:ext cx="140195" cy="612528"/>
            <a:chOff x="5000256" y="1725585"/>
            <a:chExt cx="648072" cy="2304383"/>
          </a:xfrm>
        </p:grpSpPr>
        <p:sp>
          <p:nvSpPr>
            <p:cNvPr id="85" name="자유형 173">
              <a:extLst>
                <a:ext uri="{FF2B5EF4-FFF2-40B4-BE49-F238E27FC236}">
                  <a16:creationId xmlns:a16="http://schemas.microsoft.com/office/drawing/2014/main" id="{D857169C-85C9-44C4-8E3D-A11C3846351C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6" name="모서리가 둥근 직사각형 174">
              <a:extLst>
                <a:ext uri="{FF2B5EF4-FFF2-40B4-BE49-F238E27FC236}">
                  <a16:creationId xmlns:a16="http://schemas.microsoft.com/office/drawing/2014/main" id="{21CBA35C-F7CD-43DD-A2F7-7C0DB104E0FE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04590A0E-3EEA-4B19-AA2A-2DE7442E45E9}"/>
              </a:ext>
            </a:extLst>
          </p:cNvPr>
          <p:cNvGrpSpPr/>
          <p:nvPr/>
        </p:nvGrpSpPr>
        <p:grpSpPr>
          <a:xfrm rot="17265995">
            <a:off x="4347218" y="3487959"/>
            <a:ext cx="172264" cy="498499"/>
            <a:chOff x="5000256" y="1725585"/>
            <a:chExt cx="648072" cy="2304383"/>
          </a:xfrm>
        </p:grpSpPr>
        <p:sp>
          <p:nvSpPr>
            <p:cNvPr id="88" name="자유형 171">
              <a:extLst>
                <a:ext uri="{FF2B5EF4-FFF2-40B4-BE49-F238E27FC236}">
                  <a16:creationId xmlns:a16="http://schemas.microsoft.com/office/drawing/2014/main" id="{530993C9-38AC-41C0-8C47-EF7D8539FFC8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9" name="모서리가 둥근 직사각형 172">
              <a:extLst>
                <a:ext uri="{FF2B5EF4-FFF2-40B4-BE49-F238E27FC236}">
                  <a16:creationId xmlns:a16="http://schemas.microsoft.com/office/drawing/2014/main" id="{1A16FF44-8184-4D99-8853-4A84E1BE13DC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DEC84D8A-B167-40CA-9E77-B98EBC99379F}"/>
              </a:ext>
            </a:extLst>
          </p:cNvPr>
          <p:cNvGrpSpPr/>
          <p:nvPr/>
        </p:nvGrpSpPr>
        <p:grpSpPr>
          <a:xfrm rot="366825">
            <a:off x="3747701" y="3953337"/>
            <a:ext cx="140195" cy="612528"/>
            <a:chOff x="5000256" y="1725585"/>
            <a:chExt cx="648072" cy="2304383"/>
          </a:xfrm>
        </p:grpSpPr>
        <p:sp>
          <p:nvSpPr>
            <p:cNvPr id="91" name="자유형 169">
              <a:extLst>
                <a:ext uri="{FF2B5EF4-FFF2-40B4-BE49-F238E27FC236}">
                  <a16:creationId xmlns:a16="http://schemas.microsoft.com/office/drawing/2014/main" id="{05222262-7872-4214-9A58-C1870364DDE3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2" name="모서리가 둥근 직사각형 170">
              <a:extLst>
                <a:ext uri="{FF2B5EF4-FFF2-40B4-BE49-F238E27FC236}">
                  <a16:creationId xmlns:a16="http://schemas.microsoft.com/office/drawing/2014/main" id="{FE713B5D-DAD1-4D9C-ABC2-0CE7E99B0008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3" name="그룹 92">
            <a:extLst>
              <a:ext uri="{FF2B5EF4-FFF2-40B4-BE49-F238E27FC236}">
                <a16:creationId xmlns:a16="http://schemas.microsoft.com/office/drawing/2014/main" id="{D5F03ECE-A355-4273-B709-D1EB1A90F652}"/>
              </a:ext>
            </a:extLst>
          </p:cNvPr>
          <p:cNvGrpSpPr/>
          <p:nvPr/>
        </p:nvGrpSpPr>
        <p:grpSpPr>
          <a:xfrm rot="5464603">
            <a:off x="4460195" y="2970655"/>
            <a:ext cx="172264" cy="498499"/>
            <a:chOff x="5000256" y="1725585"/>
            <a:chExt cx="648072" cy="2304383"/>
          </a:xfrm>
        </p:grpSpPr>
        <p:sp>
          <p:nvSpPr>
            <p:cNvPr id="94" name="자유형 167">
              <a:extLst>
                <a:ext uri="{FF2B5EF4-FFF2-40B4-BE49-F238E27FC236}">
                  <a16:creationId xmlns:a16="http://schemas.microsoft.com/office/drawing/2014/main" id="{1AA9A8DF-69E1-45DF-8858-2A001DD7A0DB}"/>
                </a:ext>
              </a:extLst>
            </p:cNvPr>
            <p:cNvSpPr/>
            <p:nvPr/>
          </p:nvSpPr>
          <p:spPr>
            <a:xfrm>
              <a:off x="5414253" y="3140968"/>
              <a:ext cx="216635" cy="889000"/>
            </a:xfrm>
            <a:custGeom>
              <a:avLst/>
              <a:gdLst>
                <a:gd name="connsiteX0" fmla="*/ 50949 w 216635"/>
                <a:gd name="connsiteY0" fmla="*/ 0 h 889000"/>
                <a:gd name="connsiteX1" fmla="*/ 12849 w 216635"/>
                <a:gd name="connsiteY1" fmla="*/ 63500 h 889000"/>
                <a:gd name="connsiteX2" fmla="*/ 12849 w 216635"/>
                <a:gd name="connsiteY2" fmla="*/ 241300 h 889000"/>
                <a:gd name="connsiteX3" fmla="*/ 25549 w 216635"/>
                <a:gd name="connsiteY3" fmla="*/ 279400 h 889000"/>
                <a:gd name="connsiteX4" fmla="*/ 63649 w 216635"/>
                <a:gd name="connsiteY4" fmla="*/ 292100 h 889000"/>
                <a:gd name="connsiteX5" fmla="*/ 152549 w 216635"/>
                <a:gd name="connsiteY5" fmla="*/ 355600 h 889000"/>
                <a:gd name="connsiteX6" fmla="*/ 190649 w 216635"/>
                <a:gd name="connsiteY6" fmla="*/ 368300 h 889000"/>
                <a:gd name="connsiteX7" fmla="*/ 216049 w 216635"/>
                <a:gd name="connsiteY7" fmla="*/ 406400 h 889000"/>
                <a:gd name="connsiteX8" fmla="*/ 177949 w 216635"/>
                <a:gd name="connsiteY8" fmla="*/ 698500 h 889000"/>
                <a:gd name="connsiteX9" fmla="*/ 152549 w 216635"/>
                <a:gd name="connsiteY9" fmla="*/ 736600 h 889000"/>
                <a:gd name="connsiteX10" fmla="*/ 165249 w 216635"/>
                <a:gd name="connsiteY10" fmla="*/ 88900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5" h="889000">
                  <a:moveTo>
                    <a:pt x="50949" y="0"/>
                  </a:moveTo>
                  <a:cubicBezTo>
                    <a:pt x="38249" y="21167"/>
                    <a:pt x="22017" y="40581"/>
                    <a:pt x="12849" y="63500"/>
                  </a:cubicBezTo>
                  <a:cubicBezTo>
                    <a:pt x="-10318" y="121417"/>
                    <a:pt x="3002" y="182218"/>
                    <a:pt x="12849" y="241300"/>
                  </a:cubicBezTo>
                  <a:cubicBezTo>
                    <a:pt x="15050" y="254505"/>
                    <a:pt x="16083" y="269934"/>
                    <a:pt x="25549" y="279400"/>
                  </a:cubicBezTo>
                  <a:cubicBezTo>
                    <a:pt x="35015" y="288866"/>
                    <a:pt x="51675" y="286113"/>
                    <a:pt x="63649" y="292100"/>
                  </a:cubicBezTo>
                  <a:cubicBezTo>
                    <a:pt x="102961" y="311756"/>
                    <a:pt x="112280" y="332589"/>
                    <a:pt x="152549" y="355600"/>
                  </a:cubicBezTo>
                  <a:cubicBezTo>
                    <a:pt x="164172" y="362242"/>
                    <a:pt x="177949" y="364067"/>
                    <a:pt x="190649" y="368300"/>
                  </a:cubicBezTo>
                  <a:cubicBezTo>
                    <a:pt x="199116" y="381000"/>
                    <a:pt x="215287" y="391156"/>
                    <a:pt x="216049" y="406400"/>
                  </a:cubicBezTo>
                  <a:cubicBezTo>
                    <a:pt x="217284" y="431104"/>
                    <a:pt x="220387" y="634843"/>
                    <a:pt x="177949" y="698500"/>
                  </a:cubicBezTo>
                  <a:lnTo>
                    <a:pt x="152549" y="736600"/>
                  </a:lnTo>
                  <a:cubicBezTo>
                    <a:pt x="165632" y="880516"/>
                    <a:pt x="165249" y="829541"/>
                    <a:pt x="165249" y="889000"/>
                  </a:cubicBezTo>
                </a:path>
              </a:pathLst>
            </a:custGeom>
            <a:ln w="127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5" name="모서리가 둥근 직사각형 168">
              <a:extLst>
                <a:ext uri="{FF2B5EF4-FFF2-40B4-BE49-F238E27FC236}">
                  <a16:creationId xmlns:a16="http://schemas.microsoft.com/office/drawing/2014/main" id="{3C6288B4-8419-4CE4-9667-2AE7FE8EE221}"/>
                </a:ext>
              </a:extLst>
            </p:cNvPr>
            <p:cNvSpPr/>
            <p:nvPr/>
          </p:nvSpPr>
          <p:spPr>
            <a:xfrm rot="21308451">
              <a:off x="5000256" y="1725585"/>
              <a:ext cx="648072" cy="14867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53918C39-D346-4012-BC72-D3AFE408F901}"/>
              </a:ext>
            </a:extLst>
          </p:cNvPr>
          <p:cNvGrpSpPr/>
          <p:nvPr/>
        </p:nvGrpSpPr>
        <p:grpSpPr>
          <a:xfrm>
            <a:off x="2641655" y="4501747"/>
            <a:ext cx="626211" cy="530988"/>
            <a:chOff x="-2087292" y="3661896"/>
            <a:chExt cx="588105" cy="498677"/>
          </a:xfrm>
        </p:grpSpPr>
        <p:sp>
          <p:nvSpPr>
            <p:cNvPr id="97" name="타원 96">
              <a:extLst>
                <a:ext uri="{FF2B5EF4-FFF2-40B4-BE49-F238E27FC236}">
                  <a16:creationId xmlns:a16="http://schemas.microsoft.com/office/drawing/2014/main" id="{19D6EFE5-AD58-4E69-88A3-DF8273F2BF65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2EC62A0F-6727-4576-9BBC-888E57E575FB}"/>
                </a:ext>
              </a:extLst>
            </p:cNvPr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699D79D3-AE7E-4718-B5CD-31CFA64E39E4}"/>
              </a:ext>
            </a:extLst>
          </p:cNvPr>
          <p:cNvGrpSpPr/>
          <p:nvPr/>
        </p:nvGrpSpPr>
        <p:grpSpPr>
          <a:xfrm>
            <a:off x="2680335" y="3160470"/>
            <a:ext cx="626211" cy="530988"/>
            <a:chOff x="-2087292" y="3661896"/>
            <a:chExt cx="588105" cy="498677"/>
          </a:xfrm>
        </p:grpSpPr>
        <p:sp>
          <p:nvSpPr>
            <p:cNvPr id="100" name="타원 99">
              <a:extLst>
                <a:ext uri="{FF2B5EF4-FFF2-40B4-BE49-F238E27FC236}">
                  <a16:creationId xmlns:a16="http://schemas.microsoft.com/office/drawing/2014/main" id="{87E557A1-79AF-4897-B8F8-A9472AF95322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08858F46-45C1-4AB3-9C01-90FFDC7C6545}"/>
                </a:ext>
              </a:extLst>
            </p:cNvPr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12E435CE-E0ED-41A7-B792-413336872D76}"/>
              </a:ext>
            </a:extLst>
          </p:cNvPr>
          <p:cNvSpPr/>
          <p:nvPr/>
        </p:nvSpPr>
        <p:spPr>
          <a:xfrm>
            <a:off x="4302304" y="4143014"/>
            <a:ext cx="307805" cy="308198"/>
          </a:xfrm>
          <a:prstGeom prst="rect">
            <a:avLst/>
          </a:prstGeom>
          <a:solidFill>
            <a:srgbClr val="FFFFFF">
              <a:alpha val="69804"/>
            </a:srgbClr>
          </a:solidFill>
          <a:ln w="2857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3" name="직선 연결선 102">
            <a:extLst>
              <a:ext uri="{FF2B5EF4-FFF2-40B4-BE49-F238E27FC236}">
                <a16:creationId xmlns:a16="http://schemas.microsoft.com/office/drawing/2014/main" id="{19692987-A5E4-46C5-9B36-7CBE24702341}"/>
              </a:ext>
            </a:extLst>
          </p:cNvPr>
          <p:cNvCxnSpPr/>
          <p:nvPr/>
        </p:nvCxnSpPr>
        <p:spPr>
          <a:xfrm>
            <a:off x="3228872" y="2087952"/>
            <a:ext cx="1066718" cy="2061686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>
            <a:extLst>
              <a:ext uri="{FF2B5EF4-FFF2-40B4-BE49-F238E27FC236}">
                <a16:creationId xmlns:a16="http://schemas.microsoft.com/office/drawing/2014/main" id="{11B37E6F-557C-4309-8796-E4347EB16F51}"/>
              </a:ext>
            </a:extLst>
          </p:cNvPr>
          <p:cNvCxnSpPr/>
          <p:nvPr/>
        </p:nvCxnSpPr>
        <p:spPr>
          <a:xfrm flipV="1">
            <a:off x="3228872" y="4443045"/>
            <a:ext cx="1073431" cy="1682154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55E02DC8-8700-41B2-AA00-0B929E7C4628}"/>
              </a:ext>
            </a:extLst>
          </p:cNvPr>
          <p:cNvGrpSpPr/>
          <p:nvPr/>
        </p:nvGrpSpPr>
        <p:grpSpPr>
          <a:xfrm>
            <a:off x="4302302" y="2122800"/>
            <a:ext cx="626211" cy="530988"/>
            <a:chOff x="-2087292" y="3661896"/>
            <a:chExt cx="588105" cy="498677"/>
          </a:xfrm>
        </p:grpSpPr>
        <p:sp>
          <p:nvSpPr>
            <p:cNvPr id="106" name="타원 105">
              <a:extLst>
                <a:ext uri="{FF2B5EF4-FFF2-40B4-BE49-F238E27FC236}">
                  <a16:creationId xmlns:a16="http://schemas.microsoft.com/office/drawing/2014/main" id="{4746259C-1049-4EC9-A7FB-C1F2E6EC5456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593DE45-D16E-47ED-A1E6-3B749C0A031E}"/>
                </a:ext>
              </a:extLst>
            </p:cNvPr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sp>
        <p:nvSpPr>
          <p:cNvPr id="108" name="위로 굽은 화살표 63">
            <a:extLst>
              <a:ext uri="{FF2B5EF4-FFF2-40B4-BE49-F238E27FC236}">
                <a16:creationId xmlns:a16="http://schemas.microsoft.com/office/drawing/2014/main" id="{9A6E50E6-A287-404A-826F-D40C6D50A85F}"/>
              </a:ext>
            </a:extLst>
          </p:cNvPr>
          <p:cNvSpPr/>
          <p:nvPr/>
        </p:nvSpPr>
        <p:spPr>
          <a:xfrm rot="10800000">
            <a:off x="4678246" y="1448133"/>
            <a:ext cx="1006687" cy="1017205"/>
          </a:xfrm>
          <a:prstGeom prst="bentUpArrow">
            <a:avLst>
              <a:gd name="adj1" fmla="val 14925"/>
              <a:gd name="adj2" fmla="val 19963"/>
              <a:gd name="adj3" fmla="val 22985"/>
            </a:avLst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E6678C63-E0AE-4639-AD02-104EE347206C}"/>
              </a:ext>
            </a:extLst>
          </p:cNvPr>
          <p:cNvGrpSpPr/>
          <p:nvPr/>
        </p:nvGrpSpPr>
        <p:grpSpPr>
          <a:xfrm>
            <a:off x="4921073" y="1000222"/>
            <a:ext cx="626211" cy="530988"/>
            <a:chOff x="-2087292" y="3661896"/>
            <a:chExt cx="588105" cy="498677"/>
          </a:xfrm>
        </p:grpSpPr>
        <p:sp>
          <p:nvSpPr>
            <p:cNvPr id="110" name="타원 109">
              <a:extLst>
                <a:ext uri="{FF2B5EF4-FFF2-40B4-BE49-F238E27FC236}">
                  <a16:creationId xmlns:a16="http://schemas.microsoft.com/office/drawing/2014/main" id="{93BA8364-7536-4024-A725-8AABA3020F06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E23F38CB-5102-42DC-BD2F-F197BCC1C089}"/>
                </a:ext>
              </a:extLst>
            </p:cNvPr>
            <p:cNvSpPr txBox="1"/>
            <p:nvPr/>
          </p:nvSpPr>
          <p:spPr>
            <a:xfrm>
              <a:off x="-2050965" y="3688323"/>
              <a:ext cx="551778" cy="4722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HY견고딕" pitchFamily="18" charset="-127"/>
                  <a:ea typeface="HY견고딕" pitchFamily="18" charset="-127"/>
                </a:rPr>
                <a:t>e</a:t>
              </a:r>
              <a:r>
                <a:rPr lang="en-US" altLang="ko-KR" baseline="30000" dirty="0">
                  <a:latin typeface="HY견고딕" pitchFamily="18" charset="-127"/>
                  <a:ea typeface="HY견고딕" pitchFamily="18" charset="-127"/>
                </a:rPr>
                <a:t>-</a:t>
              </a:r>
            </a:p>
          </p:txBody>
        </p:sp>
      </p:grpSp>
      <p:pic>
        <p:nvPicPr>
          <p:cNvPr id="7170" name="Picture 2" descr="1,3-Propanediol 504-63-2 | Tokyo Chemical Industry Co., Ltd.(APAC)">
            <a:extLst>
              <a:ext uri="{FF2B5EF4-FFF2-40B4-BE49-F238E27FC236}">
                <a16:creationId xmlns:a16="http://schemas.microsoft.com/office/drawing/2014/main" id="{D31DC063-E229-4537-B2FF-4F42F28B01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986" b="88986" l="1159" r="96812">
                        <a14:foregroundMark x1="8696" y1="50435" x2="8986" y2="56812"/>
                        <a14:foregroundMark x1="1739" y1="50435" x2="6957" y2="54783"/>
                        <a14:foregroundMark x1="2899" y1="48986" x2="3768" y2="56812"/>
                        <a14:foregroundMark x1="3768" y1="52754" x2="7826" y2="52464"/>
                        <a14:foregroundMark x1="13913" y1="48986" x2="14493" y2="48986"/>
                        <a14:foregroundMark x1="84058" y1="48406" x2="84928" y2="48116"/>
                        <a14:foregroundMark x1="90435" y1="48406" x2="91304" y2="55942"/>
                        <a14:foregroundMark x1="91304" y1="51884" x2="96812" y2="51884"/>
                        <a14:foregroundMark x1="96522" y1="47536" x2="96522" y2="54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008" b="38360"/>
          <a:stretch/>
        </p:blipFill>
        <p:spPr bwMode="auto">
          <a:xfrm>
            <a:off x="855533" y="5558411"/>
            <a:ext cx="1382970" cy="38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014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D4FC3040-F8B6-4BFC-B41E-E0D048A2DA7E}"/>
              </a:ext>
            </a:extLst>
          </p:cNvPr>
          <p:cNvSpPr/>
          <p:nvPr/>
        </p:nvSpPr>
        <p:spPr>
          <a:xfrm>
            <a:off x="29286" y="1300346"/>
            <a:ext cx="3235429" cy="4274641"/>
          </a:xfrm>
          <a:prstGeom prst="roundRect">
            <a:avLst>
              <a:gd name="adj" fmla="val 8689"/>
            </a:avLst>
          </a:prstGeom>
          <a:solidFill>
            <a:srgbClr val="FFCC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495F8EA0-08E8-434C-9680-5D4897A92116}"/>
              </a:ext>
            </a:extLst>
          </p:cNvPr>
          <p:cNvSpPr/>
          <p:nvPr/>
        </p:nvSpPr>
        <p:spPr>
          <a:xfrm>
            <a:off x="8820671" y="6382403"/>
            <a:ext cx="2824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Kim et al., 2020, </a:t>
            </a:r>
            <a:r>
              <a:rPr lang="en-US" altLang="ko-KR" sz="1400" dirty="0" err="1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ChemSusChem</a:t>
            </a:r>
            <a:endParaRPr lang="ko-KR" altLang="en-US" sz="1400" dirty="0"/>
          </a:p>
        </p:txBody>
      </p:sp>
      <p:sp>
        <p:nvSpPr>
          <p:cNvPr id="18" name="슬라이드 번호 개체 틀 1">
            <a:extLst>
              <a:ext uri="{FF2B5EF4-FFF2-40B4-BE49-F238E27FC236}">
                <a16:creationId xmlns:a16="http://schemas.microsoft.com/office/drawing/2014/main" id="{3CCD3363-12C0-43E7-877B-A6353235A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0855" y="6521548"/>
            <a:ext cx="2743200" cy="365125"/>
          </a:xfrm>
        </p:spPr>
        <p:txBody>
          <a:bodyPr/>
          <a:lstStyle/>
          <a:p>
            <a:fld id="{7E7F6243-5DAE-4295-A9AD-5D192E0F6125}" type="slidenum">
              <a:rPr lang="en-US" smtClean="0"/>
              <a:t>19</a:t>
            </a:fld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5F1BB1-BB70-4D81-B536-B7BFEF11C505}"/>
              </a:ext>
            </a:extLst>
          </p:cNvPr>
          <p:cNvSpPr txBox="1"/>
          <p:nvPr/>
        </p:nvSpPr>
        <p:spPr>
          <a:xfrm>
            <a:off x="-26616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1,3-PDO electro-fermentation </a:t>
            </a:r>
            <a:r>
              <a:rPr lang="en-US" altLang="ko-KR" sz="2400" dirty="0"/>
              <a:t>using </a:t>
            </a:r>
            <a:r>
              <a:rPr lang="en-US" altLang="ko-KR" sz="2400" i="1" dirty="0"/>
              <a:t>K. pneumoniae </a:t>
            </a:r>
            <a:r>
              <a:rPr lang="en-US" altLang="ko-KR" sz="2400" dirty="0"/>
              <a:t>L17</a:t>
            </a:r>
            <a:endParaRPr lang="en-US" sz="2400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48941F9-915A-4B5C-9AE5-21A838BC324E}"/>
              </a:ext>
            </a:extLst>
          </p:cNvPr>
          <p:cNvSpPr/>
          <p:nvPr/>
        </p:nvSpPr>
        <p:spPr>
          <a:xfrm>
            <a:off x="213522" y="1647425"/>
            <a:ext cx="2880320" cy="379243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D67E7C9-5704-4B4B-AD8F-313A64981203}"/>
              </a:ext>
            </a:extLst>
          </p:cNvPr>
          <p:cNvSpPr/>
          <p:nvPr/>
        </p:nvSpPr>
        <p:spPr>
          <a:xfrm flipH="1">
            <a:off x="2482419" y="1717711"/>
            <a:ext cx="591056" cy="37153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F09C0A60-8C2D-4E67-BB32-865405BF5257}"/>
              </a:ext>
            </a:extLst>
          </p:cNvPr>
          <p:cNvCxnSpPr/>
          <p:nvPr/>
        </p:nvCxnSpPr>
        <p:spPr>
          <a:xfrm flipV="1">
            <a:off x="2788654" y="1542043"/>
            <a:ext cx="0" cy="157055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4">
            <a:extLst>
              <a:ext uri="{FF2B5EF4-FFF2-40B4-BE49-F238E27FC236}">
                <a16:creationId xmlns:a16="http://schemas.microsoft.com/office/drawing/2014/main" id="{E5C967F7-3669-48F7-99B3-D0B209ADB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65" y="3229711"/>
            <a:ext cx="1221979" cy="697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>
            <a:extLst>
              <a:ext uri="{FF2B5EF4-FFF2-40B4-BE49-F238E27FC236}">
                <a16:creationId xmlns:a16="http://schemas.microsoft.com/office/drawing/2014/main" id="{80DF37FF-77BB-4D96-9FDD-A9BEB6237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94" y="1709882"/>
            <a:ext cx="1317349" cy="695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2A08096-A8B7-4D68-A8D4-91B4A41ACF0B}"/>
              </a:ext>
            </a:extLst>
          </p:cNvPr>
          <p:cNvSpPr txBox="1"/>
          <p:nvPr/>
        </p:nvSpPr>
        <p:spPr>
          <a:xfrm>
            <a:off x="213522" y="1683441"/>
            <a:ext cx="1159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  <a:cs typeface="Times New Roman" pitchFamily="18" charset="0"/>
              </a:rPr>
              <a:t>Glycerol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7C322CA-E0A7-4F90-85C7-99AC4D81BEFE}"/>
              </a:ext>
            </a:extLst>
          </p:cNvPr>
          <p:cNvSpPr txBox="1"/>
          <p:nvPr/>
        </p:nvSpPr>
        <p:spPr>
          <a:xfrm>
            <a:off x="213522" y="4667498"/>
            <a:ext cx="1159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  <a:cs typeface="Times New Roman" pitchFamily="18" charset="0"/>
              </a:rPr>
              <a:t>1,3-PDO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B2AE36-D9A0-4116-9FD5-AE176D4257C4}"/>
              </a:ext>
            </a:extLst>
          </p:cNvPr>
          <p:cNvSpPr txBox="1"/>
          <p:nvPr/>
        </p:nvSpPr>
        <p:spPr>
          <a:xfrm>
            <a:off x="213522" y="3247734"/>
            <a:ext cx="1159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ea typeface="210 앱굴림 L" pitchFamily="18" charset="-127"/>
                <a:cs typeface="Times New Roman" pitchFamily="18" charset="0"/>
              </a:rPr>
              <a:t>3-HPA</a:t>
            </a:r>
          </a:p>
        </p:txBody>
      </p:sp>
      <p:sp>
        <p:nvSpPr>
          <p:cNvPr id="30" name="오른쪽 화살표 89">
            <a:extLst>
              <a:ext uri="{FF2B5EF4-FFF2-40B4-BE49-F238E27FC236}">
                <a16:creationId xmlns:a16="http://schemas.microsoft.com/office/drawing/2014/main" id="{29C7B3D5-9FBC-470E-A86E-4B7481BECBA3}"/>
              </a:ext>
            </a:extLst>
          </p:cNvPr>
          <p:cNvSpPr/>
          <p:nvPr/>
        </p:nvSpPr>
        <p:spPr>
          <a:xfrm rot="5400000">
            <a:off x="1147901" y="2590344"/>
            <a:ext cx="778481" cy="288032"/>
          </a:xfrm>
          <a:prstGeom prst="rightArrow">
            <a:avLst>
              <a:gd name="adj1" fmla="val 50000"/>
              <a:gd name="adj2" fmla="val 5815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31" name="오른쪽 화살표 90">
            <a:extLst>
              <a:ext uri="{FF2B5EF4-FFF2-40B4-BE49-F238E27FC236}">
                <a16:creationId xmlns:a16="http://schemas.microsoft.com/office/drawing/2014/main" id="{3B6A4610-D7BF-48AE-ACAB-EC4B17067959}"/>
              </a:ext>
            </a:extLst>
          </p:cNvPr>
          <p:cNvSpPr/>
          <p:nvPr/>
        </p:nvSpPr>
        <p:spPr>
          <a:xfrm rot="5400000">
            <a:off x="1076072" y="3933626"/>
            <a:ext cx="774219" cy="627110"/>
          </a:xfrm>
          <a:prstGeom prst="rightArrow">
            <a:avLst>
              <a:gd name="adj1" fmla="val 50000"/>
              <a:gd name="adj2" fmla="val 57716"/>
            </a:avLst>
          </a:prstGeom>
          <a:solidFill>
            <a:srgbClr val="DF46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32" name="원호 31">
            <a:extLst>
              <a:ext uri="{FF2B5EF4-FFF2-40B4-BE49-F238E27FC236}">
                <a16:creationId xmlns:a16="http://schemas.microsoft.com/office/drawing/2014/main" id="{9AD83A1A-BBDF-46D3-98AF-E67539E0C590}"/>
              </a:ext>
            </a:extLst>
          </p:cNvPr>
          <p:cNvSpPr/>
          <p:nvPr/>
        </p:nvSpPr>
        <p:spPr>
          <a:xfrm>
            <a:off x="1548225" y="4005113"/>
            <a:ext cx="438563" cy="414632"/>
          </a:xfrm>
          <a:prstGeom prst="arc">
            <a:avLst>
              <a:gd name="adj1" fmla="val 4199012"/>
              <a:gd name="adj2" fmla="val 16809175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B829BC6-C6B7-453E-A4BA-55A55BF8E63E}"/>
              </a:ext>
            </a:extLst>
          </p:cNvPr>
          <p:cNvSpPr txBox="1"/>
          <p:nvPr/>
        </p:nvSpPr>
        <p:spPr>
          <a:xfrm>
            <a:off x="1786995" y="4305887"/>
            <a:ext cx="48763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solidFill>
                  <a:schemeClr val="accent2">
                    <a:lumMod val="75000"/>
                  </a:schemeClr>
                </a:solidFill>
                <a:ea typeface="210 앱굴림 L" pitchFamily="18" charset="-127"/>
              </a:rPr>
              <a:t>NAD</a:t>
            </a:r>
            <a:r>
              <a:rPr lang="en-US" altLang="ko-KR" sz="900" b="1" baseline="30000" dirty="0">
                <a:solidFill>
                  <a:schemeClr val="accent2">
                    <a:lumMod val="75000"/>
                  </a:schemeClr>
                </a:solidFill>
                <a:ea typeface="210 앱굴림 L" pitchFamily="18" charset="-127"/>
              </a:rPr>
              <a:t>+</a:t>
            </a:r>
            <a:endParaRPr lang="ko-KR" altLang="en-US" sz="900" b="1" baseline="30000" dirty="0">
              <a:solidFill>
                <a:schemeClr val="accent2">
                  <a:lumMod val="75000"/>
                </a:schemeClr>
              </a:solidFill>
              <a:ea typeface="210 앱굴림 L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73EBB76-704A-4733-8BE7-4DE6367DB1F7}"/>
              </a:ext>
            </a:extLst>
          </p:cNvPr>
          <p:cNvSpPr txBox="1"/>
          <p:nvPr/>
        </p:nvSpPr>
        <p:spPr>
          <a:xfrm>
            <a:off x="1740510" y="3879560"/>
            <a:ext cx="5325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solidFill>
                  <a:schemeClr val="accent2">
                    <a:lumMod val="75000"/>
                  </a:schemeClr>
                </a:solidFill>
                <a:ea typeface="210 앱굴림 L" pitchFamily="18" charset="-127"/>
              </a:rPr>
              <a:t>NADH</a:t>
            </a:r>
            <a:endParaRPr lang="ko-KR" altLang="en-US" sz="900" b="1" baseline="-25000" dirty="0">
              <a:solidFill>
                <a:schemeClr val="accent2">
                  <a:lumMod val="75000"/>
                </a:schemeClr>
              </a:solidFill>
              <a:ea typeface="210 앱굴림 L" pitchFamily="18" charset="-127"/>
            </a:endParaRPr>
          </a:p>
        </p:txBody>
      </p:sp>
      <p:sp>
        <p:nvSpPr>
          <p:cNvPr id="35" name="원호 34">
            <a:extLst>
              <a:ext uri="{FF2B5EF4-FFF2-40B4-BE49-F238E27FC236}">
                <a16:creationId xmlns:a16="http://schemas.microsoft.com/office/drawing/2014/main" id="{B3A97DA0-657F-4E58-B859-CC8ACA2BD823}"/>
              </a:ext>
            </a:extLst>
          </p:cNvPr>
          <p:cNvSpPr/>
          <p:nvPr/>
        </p:nvSpPr>
        <p:spPr>
          <a:xfrm flipH="1" flipV="1">
            <a:off x="2007204" y="3990821"/>
            <a:ext cx="510573" cy="428924"/>
          </a:xfrm>
          <a:prstGeom prst="arc">
            <a:avLst>
              <a:gd name="adj1" fmla="val 4068473"/>
              <a:gd name="adj2" fmla="val 17372772"/>
            </a:avLst>
          </a:prstGeom>
          <a:ln w="57150">
            <a:solidFill>
              <a:schemeClr val="accent3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ED88AEE-E1FE-4711-9B02-928EEAAE3C2F}"/>
              </a:ext>
            </a:extLst>
          </p:cNvPr>
          <p:cNvSpPr txBox="1"/>
          <p:nvPr/>
        </p:nvSpPr>
        <p:spPr>
          <a:xfrm>
            <a:off x="379228" y="2430523"/>
            <a:ext cx="9180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err="1">
                <a:solidFill>
                  <a:srgbClr val="CB2A58"/>
                </a:solidFill>
                <a:ea typeface="210 앱굴림 L" pitchFamily="18" charset="-127"/>
                <a:cs typeface="Times New Roman" pitchFamily="18" charset="0"/>
              </a:rPr>
              <a:t>DhaB</a:t>
            </a:r>
            <a:endParaRPr lang="ko-KR" altLang="en-US" sz="1400" b="1" dirty="0">
              <a:solidFill>
                <a:srgbClr val="CB2A58"/>
              </a:solidFill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1963C6A-6CF2-47B2-B01D-BB194C310EBE}"/>
              </a:ext>
            </a:extLst>
          </p:cNvPr>
          <p:cNvSpPr txBox="1"/>
          <p:nvPr/>
        </p:nvSpPr>
        <p:spPr>
          <a:xfrm>
            <a:off x="357538" y="3999703"/>
            <a:ext cx="9180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err="1">
                <a:solidFill>
                  <a:srgbClr val="CB2A58"/>
                </a:solidFill>
                <a:ea typeface="210 앱굴림 L" pitchFamily="18" charset="-127"/>
                <a:cs typeface="Times New Roman" pitchFamily="18" charset="0"/>
              </a:rPr>
              <a:t>DhaT</a:t>
            </a:r>
            <a:endParaRPr lang="ko-KR" altLang="en-US" sz="1400" b="1" dirty="0">
              <a:solidFill>
                <a:srgbClr val="CB2A58"/>
              </a:solidFill>
              <a:ea typeface="210 앱굴림 L" pitchFamily="18" charset="-127"/>
              <a:cs typeface="Times New Roman" pitchFamily="18" charset="0"/>
            </a:endParaRP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B0BA93E0-2C9D-4B8D-ABF3-3783F2F31554}"/>
              </a:ext>
            </a:extLst>
          </p:cNvPr>
          <p:cNvGrpSpPr/>
          <p:nvPr/>
        </p:nvGrpSpPr>
        <p:grpSpPr>
          <a:xfrm>
            <a:off x="2542359" y="3915195"/>
            <a:ext cx="432048" cy="432048"/>
            <a:chOff x="-2087292" y="3661896"/>
            <a:chExt cx="432048" cy="432048"/>
          </a:xfrm>
        </p:grpSpPr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DBE9B70A-AE4E-42B4-9310-C4B28DE9A629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2F61FFA-4E67-4A36-8990-AD6728313A35}"/>
                </a:ext>
              </a:extLst>
            </p:cNvPr>
            <p:cNvSpPr txBox="1"/>
            <p:nvPr/>
          </p:nvSpPr>
          <p:spPr>
            <a:xfrm>
              <a:off x="-2050965" y="3688324"/>
              <a:ext cx="3433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ea typeface="HY견고딕" pitchFamily="18" charset="-127"/>
                </a:rPr>
                <a:t>e</a:t>
              </a:r>
              <a:r>
                <a:rPr lang="en-US" altLang="ko-KR" sz="1600" baseline="30000" dirty="0">
                  <a:ea typeface="HY견고딕" pitchFamily="18" charset="-127"/>
                </a:rPr>
                <a:t>-</a:t>
              </a: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FD6075EC-C8D9-4D99-A465-361DF0888C19}"/>
              </a:ext>
            </a:extLst>
          </p:cNvPr>
          <p:cNvGrpSpPr/>
          <p:nvPr/>
        </p:nvGrpSpPr>
        <p:grpSpPr>
          <a:xfrm>
            <a:off x="2578686" y="2536532"/>
            <a:ext cx="432048" cy="432048"/>
            <a:chOff x="-2087292" y="3661896"/>
            <a:chExt cx="432048" cy="432048"/>
          </a:xfrm>
        </p:grpSpPr>
        <p:sp>
          <p:nvSpPr>
            <p:cNvPr id="42" name="타원 41">
              <a:extLst>
                <a:ext uri="{FF2B5EF4-FFF2-40B4-BE49-F238E27FC236}">
                  <a16:creationId xmlns:a16="http://schemas.microsoft.com/office/drawing/2014/main" id="{F97B9C13-DE95-4670-B32B-82F2FE86ED09}"/>
                </a:ext>
              </a:extLst>
            </p:cNvPr>
            <p:cNvSpPr/>
            <p:nvPr/>
          </p:nvSpPr>
          <p:spPr>
            <a:xfrm>
              <a:off x="-2087292" y="3661896"/>
              <a:ext cx="432048" cy="432048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9D72B9C-8133-4A99-8B38-E6E37B9DBBF6}"/>
                </a:ext>
              </a:extLst>
            </p:cNvPr>
            <p:cNvSpPr txBox="1"/>
            <p:nvPr/>
          </p:nvSpPr>
          <p:spPr>
            <a:xfrm>
              <a:off x="-2050965" y="3688324"/>
              <a:ext cx="3433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ea typeface="HY견고딕" pitchFamily="18" charset="-127"/>
                </a:rPr>
                <a:t>e</a:t>
              </a:r>
              <a:r>
                <a:rPr lang="en-US" altLang="ko-KR" sz="1600" baseline="30000" dirty="0">
                  <a:ea typeface="HY견고딕" pitchFamily="18" charset="-127"/>
                </a:rPr>
                <a:t>-</a:t>
              </a: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33B600E2-98AF-4457-82CF-9756A49925DD}"/>
              </a:ext>
            </a:extLst>
          </p:cNvPr>
          <p:cNvSpPr txBox="1"/>
          <p:nvPr/>
        </p:nvSpPr>
        <p:spPr>
          <a:xfrm>
            <a:off x="269148" y="4300434"/>
            <a:ext cx="12388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rgbClr val="CB2A58"/>
                </a:solidFill>
                <a:ea typeface="210 앱굴림 L" pitchFamily="18" charset="-127"/>
                <a:cs typeface="Times New Roman" pitchFamily="18" charset="0"/>
              </a:rPr>
              <a:t>Overexpression</a:t>
            </a:r>
            <a:endParaRPr lang="ko-KR" altLang="en-US" sz="900" b="1" dirty="0">
              <a:solidFill>
                <a:srgbClr val="CB2A58"/>
              </a:solidFill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662ECC5-2D6B-4A00-9DA8-A9C98D886319}"/>
              </a:ext>
            </a:extLst>
          </p:cNvPr>
          <p:cNvSpPr txBox="1"/>
          <p:nvPr/>
        </p:nvSpPr>
        <p:spPr>
          <a:xfrm>
            <a:off x="269148" y="2694496"/>
            <a:ext cx="12388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rgbClr val="CB2A58"/>
                </a:solidFill>
                <a:ea typeface="210 앱굴림 L" pitchFamily="18" charset="-127"/>
                <a:cs typeface="Times New Roman" pitchFamily="18" charset="0"/>
              </a:rPr>
              <a:t>Overexpression</a:t>
            </a:r>
            <a:endParaRPr lang="ko-KR" altLang="en-US" sz="900" b="1" dirty="0">
              <a:solidFill>
                <a:srgbClr val="CB2A58"/>
              </a:solidFill>
              <a:ea typeface="210 앱굴림 L" pitchFamily="18" charset="-127"/>
              <a:cs typeface="Times New Roman" pitchFamily="18" charset="0"/>
            </a:endParaRPr>
          </a:p>
        </p:txBody>
      </p:sp>
      <p:sp>
        <p:nvSpPr>
          <p:cNvPr id="51" name="오른쪽 화살표 90">
            <a:extLst>
              <a:ext uri="{FF2B5EF4-FFF2-40B4-BE49-F238E27FC236}">
                <a16:creationId xmlns:a16="http://schemas.microsoft.com/office/drawing/2014/main" id="{1CEA3BCD-B160-4DB0-A534-4EFED790CEE0}"/>
              </a:ext>
            </a:extLst>
          </p:cNvPr>
          <p:cNvSpPr/>
          <p:nvPr/>
        </p:nvSpPr>
        <p:spPr>
          <a:xfrm rot="5400000">
            <a:off x="991587" y="2444564"/>
            <a:ext cx="943189" cy="627110"/>
          </a:xfrm>
          <a:prstGeom prst="rightArrow">
            <a:avLst>
              <a:gd name="adj1" fmla="val 50000"/>
              <a:gd name="adj2" fmla="val 57716"/>
            </a:avLst>
          </a:prstGeom>
          <a:solidFill>
            <a:srgbClr val="DF46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210 앱굴림 L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AA892271-BEE0-4373-8173-19C0519CDAD7}"/>
              </a:ext>
            </a:extLst>
          </p:cNvPr>
          <p:cNvGrpSpPr/>
          <p:nvPr/>
        </p:nvGrpSpPr>
        <p:grpSpPr>
          <a:xfrm>
            <a:off x="861594" y="4720758"/>
            <a:ext cx="1317349" cy="695749"/>
            <a:chOff x="861594" y="5989581"/>
            <a:chExt cx="1317349" cy="695749"/>
          </a:xfrm>
        </p:grpSpPr>
        <p:pic>
          <p:nvPicPr>
            <p:cNvPr id="52" name="Picture 6">
              <a:extLst>
                <a:ext uri="{FF2B5EF4-FFF2-40B4-BE49-F238E27FC236}">
                  <a16:creationId xmlns:a16="http://schemas.microsoft.com/office/drawing/2014/main" id="{EAD17AF3-5659-4180-AA96-47B9FEF553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594" y="5989581"/>
              <a:ext cx="1317349" cy="6957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DA6BA505-C1AF-428F-B123-BC42F0EC2E80}"/>
                </a:ext>
              </a:extLst>
            </p:cNvPr>
            <p:cNvSpPr/>
            <p:nvPr/>
          </p:nvSpPr>
          <p:spPr>
            <a:xfrm>
              <a:off x="1414676" y="6372878"/>
              <a:ext cx="242207" cy="2238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3" name="Picture 5">
              <a:extLst>
                <a:ext uri="{FF2B5EF4-FFF2-40B4-BE49-F238E27FC236}">
                  <a16:creationId xmlns:a16="http://schemas.microsoft.com/office/drawing/2014/main" id="{66D7D599-E45F-42C1-A771-4461870F138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767" t="55884" r="38798"/>
            <a:stretch/>
          </p:blipFill>
          <p:spPr bwMode="auto">
            <a:xfrm>
              <a:off x="1393125" y="6387437"/>
              <a:ext cx="206830" cy="2838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6E4471ED-B731-4927-ADD6-7A659970FA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2478" y="1376546"/>
            <a:ext cx="3464249" cy="1856935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1719853-449E-4835-957C-0AB9C49F20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2463" y="1243323"/>
            <a:ext cx="5266667" cy="480952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4F6C9741-C53D-4BFC-9DC1-29CACE21B3CC}"/>
              </a:ext>
            </a:extLst>
          </p:cNvPr>
          <p:cNvSpPr txBox="1"/>
          <p:nvPr/>
        </p:nvSpPr>
        <p:spPr>
          <a:xfrm>
            <a:off x="3511784" y="3731451"/>
            <a:ext cx="32354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kern="100" dirty="0">
                <a:solidFill>
                  <a:srgbClr val="000000"/>
                </a:solidFill>
                <a:effectLst/>
                <a:ea typeface="굴림" panose="020B0600000101010101" pitchFamily="50" charset="-127"/>
              </a:rPr>
              <a:t>0.23 mmol of electrons</a:t>
            </a:r>
            <a:endParaRPr lang="en-US" sz="24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30F20A4-F6C4-4D5E-82A7-E8566DE4BF1E}"/>
              </a:ext>
            </a:extLst>
          </p:cNvPr>
          <p:cNvSpPr txBox="1"/>
          <p:nvPr/>
        </p:nvSpPr>
        <p:spPr>
          <a:xfrm>
            <a:off x="3514909" y="4446170"/>
            <a:ext cx="3464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kern="100" dirty="0">
                <a:solidFill>
                  <a:srgbClr val="000000"/>
                </a:solidFill>
                <a:effectLst/>
                <a:ea typeface="굴림" panose="020B0600000101010101" pitchFamily="50" charset="-127"/>
              </a:rPr>
              <a:t>6.1 mmol of PDO increase</a:t>
            </a:r>
            <a:endParaRPr lang="en-US" sz="2400" b="1" dirty="0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64A3E3A1-2DE5-4874-9EF7-5DB3329A3B67}"/>
              </a:ext>
            </a:extLst>
          </p:cNvPr>
          <p:cNvSpPr/>
          <p:nvPr/>
        </p:nvSpPr>
        <p:spPr>
          <a:xfrm>
            <a:off x="3568191" y="5018675"/>
            <a:ext cx="22748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altLang="ko-KR" sz="2400" b="1" dirty="0">
                <a:solidFill>
                  <a:schemeClr val="accent5">
                    <a:lumMod val="75000"/>
                  </a:schemeClr>
                </a:solidFill>
                <a:ea typeface="210 앱굴림 L" pitchFamily="18" charset="-127"/>
              </a:rPr>
              <a:t>1.6 fold increase</a:t>
            </a:r>
            <a:endParaRPr lang="en-US" altLang="ko-KR" sz="2400" b="1" baseline="30000" dirty="0">
              <a:solidFill>
                <a:schemeClr val="accent5">
                  <a:lumMod val="75000"/>
                </a:schemeClr>
              </a:solidFill>
              <a:ea typeface="210 앱굴림 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0180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605CC20-9888-4DA9-B6F4-9E1F8AD9A1A5}" type="slidenum">
              <a:rPr lang="en-US" smtClean="0"/>
              <a:t>20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5F1BB1-BB70-4D81-B536-B7BFEF11C505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Metabolic regulation </a:t>
            </a:r>
            <a:r>
              <a:rPr lang="en-US" sz="2000" dirty="0"/>
              <a:t>using electro-chemical interaction</a:t>
            </a:r>
            <a:endParaRPr lang="en-US" sz="2400" dirty="0"/>
          </a:p>
        </p:txBody>
      </p:sp>
      <p:grpSp>
        <p:nvGrpSpPr>
          <p:cNvPr id="2" name="그룹 1"/>
          <p:cNvGrpSpPr/>
          <p:nvPr/>
        </p:nvGrpSpPr>
        <p:grpSpPr>
          <a:xfrm>
            <a:off x="6918568" y="913768"/>
            <a:ext cx="4144776" cy="5337026"/>
            <a:chOff x="6773684" y="108856"/>
            <a:chExt cx="5059680" cy="6515103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230C8C2-B220-4183-AA24-EAAF5F9E7868}"/>
                </a:ext>
              </a:extLst>
            </p:cNvPr>
            <p:cNvPicPr/>
            <p:nvPr/>
          </p:nvPicPr>
          <p:blipFill rotWithShape="1">
            <a:blip r:embed="rId2"/>
            <a:srcRect r="1117"/>
            <a:stretch/>
          </p:blipFill>
          <p:spPr>
            <a:xfrm>
              <a:off x="6773684" y="2976519"/>
              <a:ext cx="5059680" cy="3647440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295737E2-4380-46A1-8700-234B38A37462}"/>
                </a:ext>
              </a:extLst>
            </p:cNvPr>
            <p:cNvPicPr/>
            <p:nvPr/>
          </p:nvPicPr>
          <p:blipFill rotWithShape="1">
            <a:blip r:embed="rId3"/>
            <a:srcRect t="9159"/>
            <a:stretch/>
          </p:blipFill>
          <p:spPr>
            <a:xfrm>
              <a:off x="6773684" y="108856"/>
              <a:ext cx="5059680" cy="3063603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8550F8C-0007-431C-B9AC-CA17E5D23596}"/>
              </a:ext>
            </a:extLst>
          </p:cNvPr>
          <p:cNvSpPr txBox="1"/>
          <p:nvPr/>
        </p:nvSpPr>
        <p:spPr>
          <a:xfrm>
            <a:off x="8841398" y="6406556"/>
            <a:ext cx="23115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err="1">
                <a:solidFill>
                  <a:srgbClr val="000000"/>
                </a:solidFill>
                <a:latin typeface="+mj-lt"/>
              </a:rPr>
              <a:t>Baek</a:t>
            </a:r>
            <a:r>
              <a:rPr lang="en-US" altLang="ko-KR" sz="1600" dirty="0">
                <a:solidFill>
                  <a:srgbClr val="000000"/>
                </a:solidFill>
                <a:latin typeface="+mj-lt"/>
              </a:rPr>
              <a:t> et al., under revision</a:t>
            </a:r>
            <a:endParaRPr lang="ko-KR" altLang="en-US" sz="16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1E76FD4-AF5A-4D38-9DE6-419BAA5F5A9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22" y="940727"/>
            <a:ext cx="5575300" cy="3142615"/>
          </a:xfrm>
          <a:prstGeom prst="rect">
            <a:avLst/>
          </a:prstGeom>
          <a:noFill/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0C3B5F07-5297-4510-83FF-63C2180519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5560" y="4213901"/>
            <a:ext cx="3958200" cy="247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6886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605CC20-9888-4DA9-B6F4-9E1F8AD9A1A5}" type="slidenum">
              <a:rPr lang="en-US" smtClean="0"/>
              <a:t>21</a:t>
            </a:fld>
            <a:endParaRPr lang="en-US"/>
          </a:p>
        </p:txBody>
      </p:sp>
      <p:grpSp>
        <p:nvGrpSpPr>
          <p:cNvPr id="2" name="그룹 1"/>
          <p:cNvGrpSpPr/>
          <p:nvPr/>
        </p:nvGrpSpPr>
        <p:grpSpPr>
          <a:xfrm>
            <a:off x="229020" y="91233"/>
            <a:ext cx="4648066" cy="2467693"/>
            <a:chOff x="331459" y="1755315"/>
            <a:chExt cx="7341356" cy="3897583"/>
          </a:xfrm>
        </p:grpSpPr>
        <p:grpSp>
          <p:nvGrpSpPr>
            <p:cNvPr id="67" name="Graphic 8">
              <a:extLst>
                <a:ext uri="{FF2B5EF4-FFF2-40B4-BE49-F238E27FC236}">
                  <a16:creationId xmlns:a16="http://schemas.microsoft.com/office/drawing/2014/main" id="{29245D43-AF64-40AB-8FD5-0096AAF5D887}"/>
                </a:ext>
              </a:extLst>
            </p:cNvPr>
            <p:cNvGrpSpPr>
              <a:grpSpLocks noChangeAspect="1"/>
            </p:cNvGrpSpPr>
            <p:nvPr/>
          </p:nvGrpSpPr>
          <p:grpSpPr>
            <a:xfrm flipH="1" flipV="1">
              <a:off x="4376653" y="1755315"/>
              <a:ext cx="3296162" cy="3296162"/>
              <a:chOff x="2995440" y="2252362"/>
              <a:chExt cx="457200" cy="457200"/>
            </a:xfrm>
            <a:solidFill>
              <a:srgbClr val="FFCCCC"/>
            </a:solidFill>
          </p:grpSpPr>
          <p:sp>
            <p:nvSpPr>
              <p:cNvPr id="68" name="Freeform: Shape 6">
                <a:extLst>
                  <a:ext uri="{FF2B5EF4-FFF2-40B4-BE49-F238E27FC236}">
                    <a16:creationId xmlns:a16="http://schemas.microsoft.com/office/drawing/2014/main" id="{9E1A493D-48FE-4E76-87B4-910940F810F7}"/>
                  </a:ext>
                </a:extLst>
              </p:cNvPr>
              <p:cNvSpPr/>
              <p:nvPr/>
            </p:nvSpPr>
            <p:spPr>
              <a:xfrm>
                <a:off x="3325981" y="2273943"/>
                <a:ext cx="104775" cy="104775"/>
              </a:xfrm>
              <a:custGeom>
                <a:avLst/>
                <a:gdLst>
                  <a:gd name="connsiteX0" fmla="*/ 112995 w 104775"/>
                  <a:gd name="connsiteY0" fmla="*/ 112995 h 104775"/>
                  <a:gd name="connsiteX1" fmla="*/ 0 w 104775"/>
                  <a:gd name="connsiteY1" fmla="*/ 0 h 104775"/>
                  <a:gd name="connsiteX2" fmla="*/ 66465 w 104775"/>
                  <a:gd name="connsiteY2" fmla="*/ 46539 h 104775"/>
                  <a:gd name="connsiteX3" fmla="*/ 112995 w 104775"/>
                  <a:gd name="connsiteY3" fmla="*/ 112995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4775" h="104775">
                    <a:moveTo>
                      <a:pt x="112995" y="112995"/>
                    </a:moveTo>
                    <a:lnTo>
                      <a:pt x="0" y="0"/>
                    </a:lnTo>
                    <a:cubicBezTo>
                      <a:pt x="24051" y="11182"/>
                      <a:pt x="46615" y="26680"/>
                      <a:pt x="66465" y="46539"/>
                    </a:cubicBezTo>
                    <a:cubicBezTo>
                      <a:pt x="86316" y="66399"/>
                      <a:pt x="101822" y="88935"/>
                      <a:pt x="112995" y="11299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69" name="Freeform: Shape 7">
                <a:extLst>
                  <a:ext uri="{FF2B5EF4-FFF2-40B4-BE49-F238E27FC236}">
                    <a16:creationId xmlns:a16="http://schemas.microsoft.com/office/drawing/2014/main" id="{3ECD6000-2EB5-47AA-B9F3-FF608B344F04}"/>
                  </a:ext>
                </a:extLst>
              </p:cNvPr>
              <p:cNvSpPr/>
              <p:nvPr/>
            </p:nvSpPr>
            <p:spPr>
              <a:xfrm>
                <a:off x="3267993" y="2255807"/>
                <a:ext cx="180975" cy="180975"/>
              </a:xfrm>
              <a:custGeom>
                <a:avLst/>
                <a:gdLst>
                  <a:gd name="connsiteX0" fmla="*/ 189119 w 180975"/>
                  <a:gd name="connsiteY0" fmla="*/ 189119 h 180975"/>
                  <a:gd name="connsiteX1" fmla="*/ 0 w 180975"/>
                  <a:gd name="connsiteY1" fmla="*/ 0 h 180975"/>
                  <a:gd name="connsiteX2" fmla="*/ 25975 w 180975"/>
                  <a:gd name="connsiteY2" fmla="*/ 6039 h 180975"/>
                  <a:gd name="connsiteX3" fmla="*/ 183070 w 180975"/>
                  <a:gd name="connsiteY3" fmla="*/ 163144 h 180975"/>
                  <a:gd name="connsiteX4" fmla="*/ 189119 w 180975"/>
                  <a:gd name="connsiteY4" fmla="*/ 189119 h 18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975" h="180975">
                    <a:moveTo>
                      <a:pt x="189119" y="189119"/>
                    </a:moveTo>
                    <a:lnTo>
                      <a:pt x="0" y="0"/>
                    </a:lnTo>
                    <a:cubicBezTo>
                      <a:pt x="8734" y="1505"/>
                      <a:pt x="17411" y="3524"/>
                      <a:pt x="25975" y="6039"/>
                    </a:cubicBezTo>
                    <a:lnTo>
                      <a:pt x="183070" y="163144"/>
                    </a:lnTo>
                    <a:cubicBezTo>
                      <a:pt x="185604" y="171707"/>
                      <a:pt x="187614" y="180384"/>
                      <a:pt x="189119" y="18911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0" name="Freeform: Shape 8">
                <a:extLst>
                  <a:ext uri="{FF2B5EF4-FFF2-40B4-BE49-F238E27FC236}">
                    <a16:creationId xmlns:a16="http://schemas.microsoft.com/office/drawing/2014/main" id="{247079FC-2688-4088-91C9-CECF06BA3D31}"/>
                  </a:ext>
                </a:extLst>
              </p:cNvPr>
              <p:cNvSpPr/>
              <p:nvPr/>
            </p:nvSpPr>
            <p:spPr>
              <a:xfrm>
                <a:off x="3224692" y="2252362"/>
                <a:ext cx="228600" cy="228600"/>
              </a:xfrm>
              <a:custGeom>
                <a:avLst/>
                <a:gdLst>
                  <a:gd name="connsiteX0" fmla="*/ 235830 w 228600"/>
                  <a:gd name="connsiteY0" fmla="*/ 235855 h 228600"/>
                  <a:gd name="connsiteX1" fmla="*/ 0 w 228600"/>
                  <a:gd name="connsiteY1" fmla="*/ 35 h 228600"/>
                  <a:gd name="connsiteX2" fmla="*/ 20546 w 228600"/>
                  <a:gd name="connsiteY2" fmla="*/ 625 h 228600"/>
                  <a:gd name="connsiteX3" fmla="*/ 235230 w 228600"/>
                  <a:gd name="connsiteY3" fmla="*/ 215309 h 228600"/>
                  <a:gd name="connsiteX4" fmla="*/ 235830 w 228600"/>
                  <a:gd name="connsiteY4" fmla="*/ 235855 h 22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8600" h="228600">
                    <a:moveTo>
                      <a:pt x="235830" y="235855"/>
                    </a:moveTo>
                    <a:lnTo>
                      <a:pt x="0" y="35"/>
                    </a:lnTo>
                    <a:cubicBezTo>
                      <a:pt x="6848" y="-89"/>
                      <a:pt x="13706" y="120"/>
                      <a:pt x="20546" y="625"/>
                    </a:cubicBezTo>
                    <a:lnTo>
                      <a:pt x="235230" y="215309"/>
                    </a:lnTo>
                    <a:cubicBezTo>
                      <a:pt x="235734" y="222148"/>
                      <a:pt x="235944" y="229016"/>
                      <a:pt x="235830" y="23585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1" name="Freeform: Shape 9">
                <a:extLst>
                  <a:ext uri="{FF2B5EF4-FFF2-40B4-BE49-F238E27FC236}">
                    <a16:creationId xmlns:a16="http://schemas.microsoft.com/office/drawing/2014/main" id="{59E1CB2E-F5D4-4827-8EF1-432E78A78EE3}"/>
                  </a:ext>
                </a:extLst>
              </p:cNvPr>
              <p:cNvSpPr/>
              <p:nvPr/>
            </p:nvSpPr>
            <p:spPr>
              <a:xfrm>
                <a:off x="3188221" y="2253416"/>
                <a:ext cx="266700" cy="266700"/>
              </a:xfrm>
              <a:custGeom>
                <a:avLst/>
                <a:gdLst>
                  <a:gd name="connsiteX0" fmla="*/ 268929 w 266700"/>
                  <a:gd name="connsiteY0" fmla="*/ 271282 h 266700"/>
                  <a:gd name="connsiteX1" fmla="*/ 0 w 266700"/>
                  <a:gd name="connsiteY1" fmla="*/ 2353 h 266700"/>
                  <a:gd name="connsiteX2" fmla="*/ 17583 w 266700"/>
                  <a:gd name="connsiteY2" fmla="*/ 0 h 266700"/>
                  <a:gd name="connsiteX3" fmla="*/ 271291 w 266700"/>
                  <a:gd name="connsiteY3" fmla="*/ 253708 h 266700"/>
                  <a:gd name="connsiteX4" fmla="*/ 268929 w 266700"/>
                  <a:gd name="connsiteY4" fmla="*/ 271282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" h="266700">
                    <a:moveTo>
                      <a:pt x="268929" y="271282"/>
                    </a:moveTo>
                    <a:lnTo>
                      <a:pt x="0" y="2353"/>
                    </a:lnTo>
                    <a:cubicBezTo>
                      <a:pt x="5820" y="1333"/>
                      <a:pt x="11706" y="552"/>
                      <a:pt x="17583" y="0"/>
                    </a:cubicBezTo>
                    <a:lnTo>
                      <a:pt x="271291" y="253708"/>
                    </a:lnTo>
                    <a:cubicBezTo>
                      <a:pt x="270729" y="259585"/>
                      <a:pt x="269938" y="265462"/>
                      <a:pt x="268929" y="27128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2" name="Freeform: Shape 10">
                <a:extLst>
                  <a:ext uri="{FF2B5EF4-FFF2-40B4-BE49-F238E27FC236}">
                    <a16:creationId xmlns:a16="http://schemas.microsoft.com/office/drawing/2014/main" id="{8C6D8DA8-91E2-44A6-9532-78DFC3E20F51}"/>
                  </a:ext>
                </a:extLst>
              </p:cNvPr>
              <p:cNvSpPr/>
              <p:nvPr/>
            </p:nvSpPr>
            <p:spPr>
              <a:xfrm>
                <a:off x="3156236" y="2259236"/>
                <a:ext cx="295275" cy="295275"/>
              </a:xfrm>
              <a:custGeom>
                <a:avLst/>
                <a:gdLst>
                  <a:gd name="connsiteX0" fmla="*/ 293036 w 295275"/>
                  <a:gd name="connsiteY0" fmla="*/ 297447 h 295275"/>
                  <a:gd name="connsiteX1" fmla="*/ 0 w 295275"/>
                  <a:gd name="connsiteY1" fmla="*/ 4410 h 295275"/>
                  <a:gd name="connsiteX2" fmla="*/ 15516 w 295275"/>
                  <a:gd name="connsiteY2" fmla="*/ 0 h 295275"/>
                  <a:gd name="connsiteX3" fmla="*/ 297447 w 295275"/>
                  <a:gd name="connsiteY3" fmla="*/ 281930 h 295275"/>
                  <a:gd name="connsiteX4" fmla="*/ 293036 w 295275"/>
                  <a:gd name="connsiteY4" fmla="*/ 297447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5275" h="295275">
                    <a:moveTo>
                      <a:pt x="293036" y="297447"/>
                    </a:moveTo>
                    <a:lnTo>
                      <a:pt x="0" y="4410"/>
                    </a:lnTo>
                    <a:cubicBezTo>
                      <a:pt x="5124" y="2753"/>
                      <a:pt x="10287" y="1286"/>
                      <a:pt x="15516" y="0"/>
                    </a:cubicBezTo>
                    <a:lnTo>
                      <a:pt x="297447" y="281930"/>
                    </a:lnTo>
                    <a:cubicBezTo>
                      <a:pt x="296161" y="287150"/>
                      <a:pt x="294684" y="292322"/>
                      <a:pt x="293036" y="29744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3" name="Freeform: Shape 11">
                <a:extLst>
                  <a:ext uri="{FF2B5EF4-FFF2-40B4-BE49-F238E27FC236}">
                    <a16:creationId xmlns:a16="http://schemas.microsoft.com/office/drawing/2014/main" id="{D776634B-85D8-40F4-87CD-BFEF5F6582D4}"/>
                  </a:ext>
                </a:extLst>
              </p:cNvPr>
              <p:cNvSpPr/>
              <p:nvPr/>
            </p:nvSpPr>
            <p:spPr>
              <a:xfrm>
                <a:off x="3127737" y="2268971"/>
                <a:ext cx="123825" cy="104775"/>
              </a:xfrm>
              <a:custGeom>
                <a:avLst/>
                <a:gdLst>
                  <a:gd name="connsiteX0" fmla="*/ 13859 w 123825"/>
                  <a:gd name="connsiteY0" fmla="*/ 0 h 104775"/>
                  <a:gd name="connsiteX1" fmla="*/ 127711 w 123825"/>
                  <a:gd name="connsiteY1" fmla="*/ 113852 h 104775"/>
                  <a:gd name="connsiteX2" fmla="*/ 104242 w 123825"/>
                  <a:gd name="connsiteY2" fmla="*/ 110309 h 104775"/>
                  <a:gd name="connsiteX3" fmla="*/ 0 w 123825"/>
                  <a:gd name="connsiteY3" fmla="*/ 6067 h 104775"/>
                  <a:gd name="connsiteX4" fmla="*/ 13859 w 123825"/>
                  <a:gd name="connsiteY4" fmla="*/ 0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25" h="104775">
                    <a:moveTo>
                      <a:pt x="13859" y="0"/>
                    </a:moveTo>
                    <a:lnTo>
                      <a:pt x="127711" y="113852"/>
                    </a:lnTo>
                    <a:cubicBezTo>
                      <a:pt x="120024" y="111795"/>
                      <a:pt x="112147" y="110614"/>
                      <a:pt x="104242" y="110309"/>
                    </a:cubicBezTo>
                    <a:lnTo>
                      <a:pt x="0" y="6067"/>
                    </a:lnTo>
                    <a:cubicBezTo>
                      <a:pt x="4543" y="3858"/>
                      <a:pt x="9163" y="1848"/>
                      <a:pt x="13859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4" name="Freeform: Shape 12">
                <a:extLst>
                  <a:ext uri="{FF2B5EF4-FFF2-40B4-BE49-F238E27FC236}">
                    <a16:creationId xmlns:a16="http://schemas.microsoft.com/office/drawing/2014/main" id="{738A25EF-BB59-4CFD-9E80-41F6F1896A56}"/>
                  </a:ext>
                </a:extLst>
              </p:cNvPr>
              <p:cNvSpPr/>
              <p:nvPr/>
            </p:nvSpPr>
            <p:spPr>
              <a:xfrm>
                <a:off x="3330096" y="2457470"/>
                <a:ext cx="104775" cy="123825"/>
              </a:xfrm>
              <a:custGeom>
                <a:avLst/>
                <a:gdLst>
                  <a:gd name="connsiteX0" fmla="*/ 107785 w 104775"/>
                  <a:gd name="connsiteY0" fmla="*/ 127711 h 123825"/>
                  <a:gd name="connsiteX1" fmla="*/ 3543 w 104775"/>
                  <a:gd name="connsiteY1" fmla="*/ 23470 h 123825"/>
                  <a:gd name="connsiteX2" fmla="*/ 0 w 104775"/>
                  <a:gd name="connsiteY2" fmla="*/ 0 h 123825"/>
                  <a:gd name="connsiteX3" fmla="*/ 113852 w 104775"/>
                  <a:gd name="connsiteY3" fmla="*/ 113852 h 123825"/>
                  <a:gd name="connsiteX4" fmla="*/ 107785 w 104775"/>
                  <a:gd name="connsiteY4" fmla="*/ 127711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123825">
                    <a:moveTo>
                      <a:pt x="107785" y="127711"/>
                    </a:moveTo>
                    <a:lnTo>
                      <a:pt x="3543" y="23470"/>
                    </a:lnTo>
                    <a:cubicBezTo>
                      <a:pt x="3248" y="15564"/>
                      <a:pt x="2067" y="7687"/>
                      <a:pt x="0" y="0"/>
                    </a:cubicBezTo>
                    <a:lnTo>
                      <a:pt x="113852" y="113852"/>
                    </a:lnTo>
                    <a:cubicBezTo>
                      <a:pt x="112005" y="118548"/>
                      <a:pt x="109995" y="123168"/>
                      <a:pt x="107785" y="1277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5" name="Freeform: Shape 13">
                <a:extLst>
                  <a:ext uri="{FF2B5EF4-FFF2-40B4-BE49-F238E27FC236}">
                    <a16:creationId xmlns:a16="http://schemas.microsoft.com/office/drawing/2014/main" id="{A74F5092-3EDE-40CA-884A-532148FC4EEA}"/>
                  </a:ext>
                </a:extLst>
              </p:cNvPr>
              <p:cNvSpPr/>
              <p:nvPr/>
            </p:nvSpPr>
            <p:spPr>
              <a:xfrm>
                <a:off x="3102153" y="2281820"/>
                <a:ext cx="104775" cy="95250"/>
              </a:xfrm>
              <a:custGeom>
                <a:avLst/>
                <a:gdLst>
                  <a:gd name="connsiteX0" fmla="*/ 12440 w 104775"/>
                  <a:gd name="connsiteY0" fmla="*/ 0 h 95250"/>
                  <a:gd name="connsiteX1" fmla="*/ 110880 w 104775"/>
                  <a:gd name="connsiteY1" fmla="*/ 98441 h 95250"/>
                  <a:gd name="connsiteX2" fmla="*/ 94612 w 104775"/>
                  <a:gd name="connsiteY2" fmla="*/ 102098 h 95250"/>
                  <a:gd name="connsiteX3" fmla="*/ 0 w 104775"/>
                  <a:gd name="connsiteY3" fmla="*/ 7496 h 95250"/>
                  <a:gd name="connsiteX4" fmla="*/ 12440 w 104775"/>
                  <a:gd name="connsiteY4" fmla="*/ 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95250">
                    <a:moveTo>
                      <a:pt x="12440" y="0"/>
                    </a:moveTo>
                    <a:lnTo>
                      <a:pt x="110880" y="98441"/>
                    </a:lnTo>
                    <a:cubicBezTo>
                      <a:pt x="105385" y="99231"/>
                      <a:pt x="99946" y="100441"/>
                      <a:pt x="94612" y="102098"/>
                    </a:cubicBezTo>
                    <a:lnTo>
                      <a:pt x="0" y="7496"/>
                    </a:lnTo>
                    <a:cubicBezTo>
                      <a:pt x="4067" y="4839"/>
                      <a:pt x="8211" y="2353"/>
                      <a:pt x="12440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6" name="Freeform: Shape 14">
                <a:extLst>
                  <a:ext uri="{FF2B5EF4-FFF2-40B4-BE49-F238E27FC236}">
                    <a16:creationId xmlns:a16="http://schemas.microsoft.com/office/drawing/2014/main" id="{193B3EDA-0AB1-4FD7-884C-14DC7F8C3EB6}"/>
                  </a:ext>
                </a:extLst>
              </p:cNvPr>
              <p:cNvSpPr/>
              <p:nvPr/>
            </p:nvSpPr>
            <p:spPr>
              <a:xfrm>
                <a:off x="3329000" y="2499885"/>
                <a:ext cx="95250" cy="104775"/>
              </a:xfrm>
              <a:custGeom>
                <a:avLst/>
                <a:gdLst>
                  <a:gd name="connsiteX0" fmla="*/ 94602 w 95250"/>
                  <a:gd name="connsiteY0" fmla="*/ 110881 h 104775"/>
                  <a:gd name="connsiteX1" fmla="*/ 0 w 95250"/>
                  <a:gd name="connsiteY1" fmla="*/ 16269 h 104775"/>
                  <a:gd name="connsiteX2" fmla="*/ 3657 w 95250"/>
                  <a:gd name="connsiteY2" fmla="*/ 0 h 104775"/>
                  <a:gd name="connsiteX3" fmla="*/ 102098 w 95250"/>
                  <a:gd name="connsiteY3" fmla="*/ 98441 h 104775"/>
                  <a:gd name="connsiteX4" fmla="*/ 94602 w 95250"/>
                  <a:gd name="connsiteY4" fmla="*/ 110881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104775">
                    <a:moveTo>
                      <a:pt x="94602" y="110881"/>
                    </a:moveTo>
                    <a:lnTo>
                      <a:pt x="0" y="16269"/>
                    </a:lnTo>
                    <a:cubicBezTo>
                      <a:pt x="1657" y="10935"/>
                      <a:pt x="2867" y="5496"/>
                      <a:pt x="3657" y="0"/>
                    </a:cubicBezTo>
                    <a:lnTo>
                      <a:pt x="102098" y="98441"/>
                    </a:lnTo>
                    <a:cubicBezTo>
                      <a:pt x="99746" y="102660"/>
                      <a:pt x="97260" y="106813"/>
                      <a:pt x="94602" y="11088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7" name="Freeform: Shape 15">
                <a:extLst>
                  <a:ext uri="{FF2B5EF4-FFF2-40B4-BE49-F238E27FC236}">
                    <a16:creationId xmlns:a16="http://schemas.microsoft.com/office/drawing/2014/main" id="{540E67AE-F8DB-4000-8154-658E1363A776}"/>
                  </a:ext>
                </a:extLst>
              </p:cNvPr>
              <p:cNvSpPr/>
              <p:nvPr/>
            </p:nvSpPr>
            <p:spPr>
              <a:xfrm>
                <a:off x="3079188" y="2297431"/>
                <a:ext cx="95250" cy="95250"/>
              </a:xfrm>
              <a:custGeom>
                <a:avLst/>
                <a:gdLst>
                  <a:gd name="connsiteX0" fmla="*/ 11163 w 95250"/>
                  <a:gd name="connsiteY0" fmla="*/ 0 h 95250"/>
                  <a:gd name="connsiteX1" fmla="*/ 103222 w 95250"/>
                  <a:gd name="connsiteY1" fmla="*/ 92059 h 95250"/>
                  <a:gd name="connsiteX2" fmla="*/ 90526 w 95250"/>
                  <a:gd name="connsiteY2" fmla="*/ 99289 h 95250"/>
                  <a:gd name="connsiteX3" fmla="*/ 0 w 95250"/>
                  <a:gd name="connsiteY3" fmla="*/ 8773 h 95250"/>
                  <a:gd name="connsiteX4" fmla="*/ 11163 w 95250"/>
                  <a:gd name="connsiteY4" fmla="*/ 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11163" y="0"/>
                    </a:moveTo>
                    <a:lnTo>
                      <a:pt x="103222" y="92059"/>
                    </a:lnTo>
                    <a:cubicBezTo>
                      <a:pt x="98860" y="94145"/>
                      <a:pt x="94631" y="96545"/>
                      <a:pt x="90526" y="99289"/>
                    </a:cubicBezTo>
                    <a:lnTo>
                      <a:pt x="0" y="8773"/>
                    </a:lnTo>
                    <a:cubicBezTo>
                      <a:pt x="3648" y="5715"/>
                      <a:pt x="7373" y="2791"/>
                      <a:pt x="11163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8" name="Freeform: Shape 16">
                <a:extLst>
                  <a:ext uri="{FF2B5EF4-FFF2-40B4-BE49-F238E27FC236}">
                    <a16:creationId xmlns:a16="http://schemas.microsoft.com/office/drawing/2014/main" id="{5ADB8843-277E-48C6-A144-9D85DE404D61}"/>
                  </a:ext>
                </a:extLst>
              </p:cNvPr>
              <p:cNvSpPr/>
              <p:nvPr/>
            </p:nvSpPr>
            <p:spPr>
              <a:xfrm>
                <a:off x="3316198" y="2530508"/>
                <a:ext cx="95250" cy="95250"/>
              </a:xfrm>
              <a:custGeom>
                <a:avLst/>
                <a:gdLst>
                  <a:gd name="connsiteX0" fmla="*/ 90516 w 95250"/>
                  <a:gd name="connsiteY0" fmla="*/ 103213 h 95250"/>
                  <a:gd name="connsiteX1" fmla="*/ 0 w 95250"/>
                  <a:gd name="connsiteY1" fmla="*/ 12697 h 95250"/>
                  <a:gd name="connsiteX2" fmla="*/ 7230 w 95250"/>
                  <a:gd name="connsiteY2" fmla="*/ 0 h 95250"/>
                  <a:gd name="connsiteX3" fmla="*/ 99289 w 95250"/>
                  <a:gd name="connsiteY3" fmla="*/ 92059 h 95250"/>
                  <a:gd name="connsiteX4" fmla="*/ 90516 w 95250"/>
                  <a:gd name="connsiteY4" fmla="*/ 103213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90516" y="103213"/>
                    </a:moveTo>
                    <a:lnTo>
                      <a:pt x="0" y="12697"/>
                    </a:lnTo>
                    <a:cubicBezTo>
                      <a:pt x="2734" y="8601"/>
                      <a:pt x="5134" y="4362"/>
                      <a:pt x="7230" y="0"/>
                    </a:cubicBezTo>
                    <a:lnTo>
                      <a:pt x="99289" y="92059"/>
                    </a:lnTo>
                    <a:cubicBezTo>
                      <a:pt x="96498" y="95841"/>
                      <a:pt x="93564" y="99574"/>
                      <a:pt x="90516" y="103213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79" name="Freeform: Shape 17">
                <a:extLst>
                  <a:ext uri="{FF2B5EF4-FFF2-40B4-BE49-F238E27FC236}">
                    <a16:creationId xmlns:a16="http://schemas.microsoft.com/office/drawing/2014/main" id="{6E424E8D-8807-41D8-BB66-128FF5CA25CB}"/>
                  </a:ext>
                </a:extLst>
              </p:cNvPr>
              <p:cNvSpPr/>
              <p:nvPr/>
            </p:nvSpPr>
            <p:spPr>
              <a:xfrm>
                <a:off x="3058643" y="2315595"/>
                <a:ext cx="95250" cy="95250"/>
              </a:xfrm>
              <a:custGeom>
                <a:avLst/>
                <a:gdLst>
                  <a:gd name="connsiteX0" fmla="*/ 99755 w 95250"/>
                  <a:gd name="connsiteY0" fmla="*/ 89773 h 95250"/>
                  <a:gd name="connsiteX1" fmla="*/ 94602 w 95250"/>
                  <a:gd name="connsiteY1" fmla="*/ 94574 h 95250"/>
                  <a:gd name="connsiteX2" fmla="*/ 89783 w 95250"/>
                  <a:gd name="connsiteY2" fmla="*/ 99736 h 95250"/>
                  <a:gd name="connsiteX3" fmla="*/ 0 w 95250"/>
                  <a:gd name="connsiteY3" fmla="*/ 9963 h 95250"/>
                  <a:gd name="connsiteX4" fmla="*/ 4905 w 95250"/>
                  <a:gd name="connsiteY4" fmla="*/ 4886 h 95250"/>
                  <a:gd name="connsiteX5" fmla="*/ 9973 w 95250"/>
                  <a:gd name="connsiteY5" fmla="*/ 0 h 95250"/>
                  <a:gd name="connsiteX6" fmla="*/ 99755 w 95250"/>
                  <a:gd name="connsiteY6" fmla="*/ 89773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250" h="95250">
                    <a:moveTo>
                      <a:pt x="99755" y="89773"/>
                    </a:moveTo>
                    <a:cubicBezTo>
                      <a:pt x="97984" y="91297"/>
                      <a:pt x="96279" y="92897"/>
                      <a:pt x="94602" y="94574"/>
                    </a:cubicBezTo>
                    <a:cubicBezTo>
                      <a:pt x="92926" y="96241"/>
                      <a:pt x="91307" y="97974"/>
                      <a:pt x="89783" y="99736"/>
                    </a:cubicBezTo>
                    <a:lnTo>
                      <a:pt x="0" y="9963"/>
                    </a:lnTo>
                    <a:cubicBezTo>
                      <a:pt x="1600" y="8239"/>
                      <a:pt x="3229" y="6553"/>
                      <a:pt x="4905" y="4886"/>
                    </a:cubicBezTo>
                    <a:cubicBezTo>
                      <a:pt x="6572" y="3229"/>
                      <a:pt x="8258" y="1600"/>
                      <a:pt x="9973" y="0"/>
                    </a:cubicBezTo>
                    <a:lnTo>
                      <a:pt x="99755" y="8977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0" name="Freeform: Shape 18">
                <a:extLst>
                  <a:ext uri="{FF2B5EF4-FFF2-40B4-BE49-F238E27FC236}">
                    <a16:creationId xmlns:a16="http://schemas.microsoft.com/office/drawing/2014/main" id="{6B7C86C8-D444-4D65-82DE-0418E6DB3D1F}"/>
                  </a:ext>
                </a:extLst>
              </p:cNvPr>
              <p:cNvSpPr/>
              <p:nvPr/>
            </p:nvSpPr>
            <p:spPr>
              <a:xfrm>
                <a:off x="3297587" y="2554521"/>
                <a:ext cx="95250" cy="95250"/>
              </a:xfrm>
              <a:custGeom>
                <a:avLst/>
                <a:gdLst>
                  <a:gd name="connsiteX0" fmla="*/ 94859 w 95250"/>
                  <a:gd name="connsiteY0" fmla="*/ 94840 h 95250"/>
                  <a:gd name="connsiteX1" fmla="*/ 89783 w 95250"/>
                  <a:gd name="connsiteY1" fmla="*/ 99746 h 95250"/>
                  <a:gd name="connsiteX2" fmla="*/ 0 w 95250"/>
                  <a:gd name="connsiteY2" fmla="*/ 9963 h 95250"/>
                  <a:gd name="connsiteX3" fmla="*/ 5172 w 95250"/>
                  <a:gd name="connsiteY3" fmla="*/ 5153 h 95250"/>
                  <a:gd name="connsiteX4" fmla="*/ 9963 w 95250"/>
                  <a:gd name="connsiteY4" fmla="*/ 0 h 95250"/>
                  <a:gd name="connsiteX5" fmla="*/ 99746 w 95250"/>
                  <a:gd name="connsiteY5" fmla="*/ 89783 h 95250"/>
                  <a:gd name="connsiteX6" fmla="*/ 94859 w 95250"/>
                  <a:gd name="connsiteY6" fmla="*/ 9484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250" h="95250">
                    <a:moveTo>
                      <a:pt x="94859" y="94840"/>
                    </a:moveTo>
                    <a:cubicBezTo>
                      <a:pt x="93183" y="96517"/>
                      <a:pt x="91497" y="98146"/>
                      <a:pt x="89783" y="99746"/>
                    </a:cubicBezTo>
                    <a:lnTo>
                      <a:pt x="0" y="9963"/>
                    </a:lnTo>
                    <a:cubicBezTo>
                      <a:pt x="1762" y="8439"/>
                      <a:pt x="3496" y="6820"/>
                      <a:pt x="5172" y="5153"/>
                    </a:cubicBezTo>
                    <a:cubicBezTo>
                      <a:pt x="6839" y="3486"/>
                      <a:pt x="8439" y="1762"/>
                      <a:pt x="9963" y="0"/>
                    </a:cubicBezTo>
                    <a:lnTo>
                      <a:pt x="99746" y="89783"/>
                    </a:lnTo>
                    <a:cubicBezTo>
                      <a:pt x="98136" y="91497"/>
                      <a:pt x="96517" y="93183"/>
                      <a:pt x="94859" y="9484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1" name="Freeform: Shape 19">
                <a:extLst>
                  <a:ext uri="{FF2B5EF4-FFF2-40B4-BE49-F238E27FC236}">
                    <a16:creationId xmlns:a16="http://schemas.microsoft.com/office/drawing/2014/main" id="{5256E03E-0E91-49AA-9D26-72D53EFB4260}"/>
                  </a:ext>
                </a:extLst>
              </p:cNvPr>
              <p:cNvSpPr/>
              <p:nvPr/>
            </p:nvSpPr>
            <p:spPr>
              <a:xfrm>
                <a:off x="3040516" y="2336093"/>
                <a:ext cx="95250" cy="95250"/>
              </a:xfrm>
              <a:custGeom>
                <a:avLst/>
                <a:gdLst>
                  <a:gd name="connsiteX0" fmla="*/ 99270 w 95250"/>
                  <a:gd name="connsiteY0" fmla="*/ 90516 h 95250"/>
                  <a:gd name="connsiteX1" fmla="*/ 92059 w 95250"/>
                  <a:gd name="connsiteY1" fmla="*/ 103232 h 95250"/>
                  <a:gd name="connsiteX2" fmla="*/ 0 w 95250"/>
                  <a:gd name="connsiteY2" fmla="*/ 11163 h 95250"/>
                  <a:gd name="connsiteX3" fmla="*/ 8763 w 95250"/>
                  <a:gd name="connsiteY3" fmla="*/ 0 h 95250"/>
                  <a:gd name="connsiteX4" fmla="*/ 99270 w 95250"/>
                  <a:gd name="connsiteY4" fmla="*/ 90516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99270" y="90516"/>
                    </a:moveTo>
                    <a:cubicBezTo>
                      <a:pt x="96546" y="94631"/>
                      <a:pt x="94145" y="98869"/>
                      <a:pt x="92059" y="103232"/>
                    </a:cubicBezTo>
                    <a:lnTo>
                      <a:pt x="0" y="11163"/>
                    </a:lnTo>
                    <a:cubicBezTo>
                      <a:pt x="2791" y="7363"/>
                      <a:pt x="5715" y="3639"/>
                      <a:pt x="8763" y="0"/>
                    </a:cubicBezTo>
                    <a:lnTo>
                      <a:pt x="99270" y="9051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2" name="Freeform: Shape 20">
                <a:extLst>
                  <a:ext uri="{FF2B5EF4-FFF2-40B4-BE49-F238E27FC236}">
                    <a16:creationId xmlns:a16="http://schemas.microsoft.com/office/drawing/2014/main" id="{76B8AD83-0865-46D9-9BD7-7CCF4F36D2DF}"/>
                  </a:ext>
                </a:extLst>
              </p:cNvPr>
              <p:cNvSpPr/>
              <p:nvPr/>
            </p:nvSpPr>
            <p:spPr>
              <a:xfrm>
                <a:off x="3273584" y="2573132"/>
                <a:ext cx="95250" cy="95250"/>
              </a:xfrm>
              <a:custGeom>
                <a:avLst/>
                <a:gdLst>
                  <a:gd name="connsiteX0" fmla="*/ 103222 w 95250"/>
                  <a:gd name="connsiteY0" fmla="*/ 90507 h 95250"/>
                  <a:gd name="connsiteX1" fmla="*/ 92059 w 95250"/>
                  <a:gd name="connsiteY1" fmla="*/ 99270 h 95250"/>
                  <a:gd name="connsiteX2" fmla="*/ 0 w 95250"/>
                  <a:gd name="connsiteY2" fmla="*/ 7210 h 95250"/>
                  <a:gd name="connsiteX3" fmla="*/ 12716 w 95250"/>
                  <a:gd name="connsiteY3" fmla="*/ 0 h 95250"/>
                  <a:gd name="connsiteX4" fmla="*/ 103222 w 95250"/>
                  <a:gd name="connsiteY4" fmla="*/ 90507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103222" y="90507"/>
                    </a:moveTo>
                    <a:cubicBezTo>
                      <a:pt x="99584" y="93555"/>
                      <a:pt x="95869" y="96469"/>
                      <a:pt x="92059" y="99270"/>
                    </a:cubicBezTo>
                    <a:lnTo>
                      <a:pt x="0" y="7210"/>
                    </a:lnTo>
                    <a:cubicBezTo>
                      <a:pt x="4363" y="5124"/>
                      <a:pt x="8601" y="2724"/>
                      <a:pt x="12716" y="0"/>
                    </a:cubicBezTo>
                    <a:lnTo>
                      <a:pt x="103222" y="9050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3" name="Freeform: Shape 21">
                <a:extLst>
                  <a:ext uri="{FF2B5EF4-FFF2-40B4-BE49-F238E27FC236}">
                    <a16:creationId xmlns:a16="http://schemas.microsoft.com/office/drawing/2014/main" id="{D9361070-EC41-4224-B570-DF2D49C39203}"/>
                  </a:ext>
                </a:extLst>
              </p:cNvPr>
              <p:cNvSpPr/>
              <p:nvPr/>
            </p:nvSpPr>
            <p:spPr>
              <a:xfrm>
                <a:off x="3024896" y="2359068"/>
                <a:ext cx="95250" cy="104775"/>
              </a:xfrm>
              <a:custGeom>
                <a:avLst/>
                <a:gdLst>
                  <a:gd name="connsiteX0" fmla="*/ 102089 w 95250"/>
                  <a:gd name="connsiteY0" fmla="*/ 94593 h 104775"/>
                  <a:gd name="connsiteX1" fmla="*/ 98441 w 95250"/>
                  <a:gd name="connsiteY1" fmla="*/ 110881 h 104775"/>
                  <a:gd name="connsiteX2" fmla="*/ 0 w 95250"/>
                  <a:gd name="connsiteY2" fmla="*/ 12440 h 104775"/>
                  <a:gd name="connsiteX3" fmla="*/ 7496 w 95250"/>
                  <a:gd name="connsiteY3" fmla="*/ 0 h 104775"/>
                  <a:gd name="connsiteX4" fmla="*/ 102089 w 95250"/>
                  <a:gd name="connsiteY4" fmla="*/ 94593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104775">
                    <a:moveTo>
                      <a:pt x="102089" y="94593"/>
                    </a:moveTo>
                    <a:cubicBezTo>
                      <a:pt x="100441" y="99936"/>
                      <a:pt x="99231" y="105385"/>
                      <a:pt x="98441" y="110881"/>
                    </a:cubicBezTo>
                    <a:lnTo>
                      <a:pt x="0" y="12440"/>
                    </a:lnTo>
                    <a:cubicBezTo>
                      <a:pt x="2352" y="8220"/>
                      <a:pt x="4848" y="4077"/>
                      <a:pt x="7496" y="0"/>
                    </a:cubicBezTo>
                    <a:lnTo>
                      <a:pt x="102089" y="9459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4" name="Freeform: Shape 22">
                <a:extLst>
                  <a:ext uri="{FF2B5EF4-FFF2-40B4-BE49-F238E27FC236}">
                    <a16:creationId xmlns:a16="http://schemas.microsoft.com/office/drawing/2014/main" id="{C68D5383-4B98-49D0-B709-B571295A0CFF}"/>
                  </a:ext>
                </a:extLst>
              </p:cNvPr>
              <p:cNvSpPr/>
              <p:nvPr/>
            </p:nvSpPr>
            <p:spPr>
              <a:xfrm>
                <a:off x="3242961" y="2585944"/>
                <a:ext cx="104775" cy="95250"/>
              </a:xfrm>
              <a:custGeom>
                <a:avLst/>
                <a:gdLst>
                  <a:gd name="connsiteX0" fmla="*/ 110880 w 104775"/>
                  <a:gd name="connsiteY0" fmla="*/ 94583 h 95250"/>
                  <a:gd name="connsiteX1" fmla="*/ 98441 w 104775"/>
                  <a:gd name="connsiteY1" fmla="*/ 102079 h 95250"/>
                  <a:gd name="connsiteX2" fmla="*/ 0 w 104775"/>
                  <a:gd name="connsiteY2" fmla="*/ 3639 h 95250"/>
                  <a:gd name="connsiteX3" fmla="*/ 16288 w 104775"/>
                  <a:gd name="connsiteY3" fmla="*/ 0 h 95250"/>
                  <a:gd name="connsiteX4" fmla="*/ 110880 w 104775"/>
                  <a:gd name="connsiteY4" fmla="*/ 94583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95250">
                    <a:moveTo>
                      <a:pt x="110880" y="94583"/>
                    </a:moveTo>
                    <a:cubicBezTo>
                      <a:pt x="106814" y="97231"/>
                      <a:pt x="102670" y="99727"/>
                      <a:pt x="98441" y="102079"/>
                    </a:cubicBezTo>
                    <a:lnTo>
                      <a:pt x="0" y="3639"/>
                    </a:lnTo>
                    <a:cubicBezTo>
                      <a:pt x="5496" y="2848"/>
                      <a:pt x="10944" y="1638"/>
                      <a:pt x="16288" y="0"/>
                    </a:cubicBezTo>
                    <a:lnTo>
                      <a:pt x="110880" y="9458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5" name="Freeform: Shape 23">
                <a:extLst>
                  <a:ext uri="{FF2B5EF4-FFF2-40B4-BE49-F238E27FC236}">
                    <a16:creationId xmlns:a16="http://schemas.microsoft.com/office/drawing/2014/main" id="{AF5BE808-DEEE-4603-B923-446127F6AE5A}"/>
                  </a:ext>
                </a:extLst>
              </p:cNvPr>
              <p:cNvSpPr/>
              <p:nvPr/>
            </p:nvSpPr>
            <p:spPr>
              <a:xfrm>
                <a:off x="3012027" y="2384671"/>
                <a:ext cx="104775" cy="123825"/>
              </a:xfrm>
              <a:custGeom>
                <a:avLst/>
                <a:gdLst>
                  <a:gd name="connsiteX0" fmla="*/ 110347 w 104775"/>
                  <a:gd name="connsiteY0" fmla="*/ 104270 h 123825"/>
                  <a:gd name="connsiteX1" fmla="*/ 113871 w 104775"/>
                  <a:gd name="connsiteY1" fmla="*/ 127721 h 123825"/>
                  <a:gd name="connsiteX2" fmla="*/ 0 w 104775"/>
                  <a:gd name="connsiteY2" fmla="*/ 13859 h 123825"/>
                  <a:gd name="connsiteX3" fmla="*/ 6077 w 104775"/>
                  <a:gd name="connsiteY3" fmla="*/ 0 h 123825"/>
                  <a:gd name="connsiteX4" fmla="*/ 110347 w 104775"/>
                  <a:gd name="connsiteY4" fmla="*/ 104270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123825">
                    <a:moveTo>
                      <a:pt x="110347" y="104270"/>
                    </a:moveTo>
                    <a:cubicBezTo>
                      <a:pt x="110642" y="112176"/>
                      <a:pt x="111814" y="120034"/>
                      <a:pt x="113871" y="127721"/>
                    </a:cubicBezTo>
                    <a:lnTo>
                      <a:pt x="0" y="13859"/>
                    </a:lnTo>
                    <a:cubicBezTo>
                      <a:pt x="1848" y="9163"/>
                      <a:pt x="3877" y="4563"/>
                      <a:pt x="6077" y="0"/>
                    </a:cubicBezTo>
                    <a:lnTo>
                      <a:pt x="110347" y="10427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6" name="Freeform: Shape 24">
                <a:extLst>
                  <a:ext uri="{FF2B5EF4-FFF2-40B4-BE49-F238E27FC236}">
                    <a16:creationId xmlns:a16="http://schemas.microsoft.com/office/drawing/2014/main" id="{7F30392A-973B-4FC4-91F2-4F21B041AA19}"/>
                  </a:ext>
                </a:extLst>
              </p:cNvPr>
              <p:cNvSpPr/>
              <p:nvPr/>
            </p:nvSpPr>
            <p:spPr>
              <a:xfrm>
                <a:off x="3200527" y="2587010"/>
                <a:ext cx="123825" cy="104775"/>
              </a:xfrm>
              <a:custGeom>
                <a:avLst/>
                <a:gdLst>
                  <a:gd name="connsiteX0" fmla="*/ 127721 w 123825"/>
                  <a:gd name="connsiteY0" fmla="*/ 107804 h 104775"/>
                  <a:gd name="connsiteX1" fmla="*/ 113871 w 123825"/>
                  <a:gd name="connsiteY1" fmla="*/ 113871 h 104775"/>
                  <a:gd name="connsiteX2" fmla="*/ 0 w 123825"/>
                  <a:gd name="connsiteY2" fmla="*/ 0 h 104775"/>
                  <a:gd name="connsiteX3" fmla="*/ 23451 w 123825"/>
                  <a:gd name="connsiteY3" fmla="*/ 3524 h 104775"/>
                  <a:gd name="connsiteX4" fmla="*/ 127721 w 123825"/>
                  <a:gd name="connsiteY4" fmla="*/ 107804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25" h="104775">
                    <a:moveTo>
                      <a:pt x="127721" y="107804"/>
                    </a:moveTo>
                    <a:cubicBezTo>
                      <a:pt x="123158" y="109995"/>
                      <a:pt x="118558" y="112023"/>
                      <a:pt x="113871" y="113871"/>
                    </a:cubicBezTo>
                    <a:lnTo>
                      <a:pt x="0" y="0"/>
                    </a:lnTo>
                    <a:cubicBezTo>
                      <a:pt x="7687" y="2057"/>
                      <a:pt x="15545" y="3229"/>
                      <a:pt x="23451" y="3524"/>
                    </a:cubicBezTo>
                    <a:lnTo>
                      <a:pt x="127721" y="10780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7" name="Freeform: Shape 25">
                <a:extLst>
                  <a:ext uri="{FF2B5EF4-FFF2-40B4-BE49-F238E27FC236}">
                    <a16:creationId xmlns:a16="http://schemas.microsoft.com/office/drawing/2014/main" id="{05BE1201-02E0-438F-9DC7-05A9ED18E4B5}"/>
                  </a:ext>
                </a:extLst>
              </p:cNvPr>
              <p:cNvSpPr/>
              <p:nvPr/>
            </p:nvSpPr>
            <p:spPr>
              <a:xfrm>
                <a:off x="3002293" y="2413150"/>
                <a:ext cx="295275" cy="295275"/>
              </a:xfrm>
              <a:custGeom>
                <a:avLst/>
                <a:gdLst>
                  <a:gd name="connsiteX0" fmla="*/ 297466 w 295275"/>
                  <a:gd name="connsiteY0" fmla="*/ 293037 h 295275"/>
                  <a:gd name="connsiteX1" fmla="*/ 281969 w 295275"/>
                  <a:gd name="connsiteY1" fmla="*/ 297466 h 295275"/>
                  <a:gd name="connsiteX2" fmla="*/ 0 w 295275"/>
                  <a:gd name="connsiteY2" fmla="*/ 15507 h 295275"/>
                  <a:gd name="connsiteX3" fmla="*/ 4429 w 295275"/>
                  <a:gd name="connsiteY3" fmla="*/ 0 h 295275"/>
                  <a:gd name="connsiteX4" fmla="*/ 297466 w 295275"/>
                  <a:gd name="connsiteY4" fmla="*/ 293037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5275" h="295275">
                    <a:moveTo>
                      <a:pt x="297466" y="293037"/>
                    </a:moveTo>
                    <a:cubicBezTo>
                      <a:pt x="292341" y="294694"/>
                      <a:pt x="287160" y="296180"/>
                      <a:pt x="281969" y="297466"/>
                    </a:cubicBezTo>
                    <a:lnTo>
                      <a:pt x="0" y="15507"/>
                    </a:lnTo>
                    <a:cubicBezTo>
                      <a:pt x="1296" y="10306"/>
                      <a:pt x="2772" y="5124"/>
                      <a:pt x="4429" y="0"/>
                    </a:cubicBezTo>
                    <a:lnTo>
                      <a:pt x="297466" y="29303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8" name="Freeform: Shape 26">
                <a:extLst>
                  <a:ext uri="{FF2B5EF4-FFF2-40B4-BE49-F238E27FC236}">
                    <a16:creationId xmlns:a16="http://schemas.microsoft.com/office/drawing/2014/main" id="{CB602771-5A92-4F03-A008-1BA755C58A1E}"/>
                  </a:ext>
                </a:extLst>
              </p:cNvPr>
              <p:cNvSpPr/>
              <p:nvPr/>
            </p:nvSpPr>
            <p:spPr>
              <a:xfrm>
                <a:off x="2996483" y="2445116"/>
                <a:ext cx="266700" cy="266700"/>
              </a:xfrm>
              <a:custGeom>
                <a:avLst/>
                <a:gdLst>
                  <a:gd name="connsiteX0" fmla="*/ 271320 w 266700"/>
                  <a:gd name="connsiteY0" fmla="*/ 268957 h 266700"/>
                  <a:gd name="connsiteX1" fmla="*/ 253736 w 266700"/>
                  <a:gd name="connsiteY1" fmla="*/ 271310 h 266700"/>
                  <a:gd name="connsiteX2" fmla="*/ 0 w 266700"/>
                  <a:gd name="connsiteY2" fmla="*/ 17574 h 266700"/>
                  <a:gd name="connsiteX3" fmla="*/ 2352 w 266700"/>
                  <a:gd name="connsiteY3" fmla="*/ 0 h 266700"/>
                  <a:gd name="connsiteX4" fmla="*/ 271320 w 266700"/>
                  <a:gd name="connsiteY4" fmla="*/ 268957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" h="266700">
                    <a:moveTo>
                      <a:pt x="271320" y="268957"/>
                    </a:moveTo>
                    <a:cubicBezTo>
                      <a:pt x="265481" y="269958"/>
                      <a:pt x="259613" y="270758"/>
                      <a:pt x="253736" y="271310"/>
                    </a:cubicBezTo>
                    <a:lnTo>
                      <a:pt x="0" y="17574"/>
                    </a:lnTo>
                    <a:cubicBezTo>
                      <a:pt x="552" y="11697"/>
                      <a:pt x="1353" y="5839"/>
                      <a:pt x="2352" y="0"/>
                    </a:cubicBezTo>
                    <a:lnTo>
                      <a:pt x="271320" y="26895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89" name="Freeform: Shape 27">
                <a:extLst>
                  <a:ext uri="{FF2B5EF4-FFF2-40B4-BE49-F238E27FC236}">
                    <a16:creationId xmlns:a16="http://schemas.microsoft.com/office/drawing/2014/main" id="{455BD293-E760-49D5-820B-D6D072486CE5}"/>
                  </a:ext>
                </a:extLst>
              </p:cNvPr>
              <p:cNvSpPr/>
              <p:nvPr/>
            </p:nvSpPr>
            <p:spPr>
              <a:xfrm>
                <a:off x="2995440" y="2481626"/>
                <a:ext cx="228600" cy="228600"/>
              </a:xfrm>
              <a:custGeom>
                <a:avLst/>
                <a:gdLst>
                  <a:gd name="connsiteX0" fmla="*/ 235844 w 228600"/>
                  <a:gd name="connsiteY0" fmla="*/ 235820 h 228600"/>
                  <a:gd name="connsiteX1" fmla="*/ 215327 w 228600"/>
                  <a:gd name="connsiteY1" fmla="*/ 235229 h 228600"/>
                  <a:gd name="connsiteX2" fmla="*/ 624 w 228600"/>
                  <a:gd name="connsiteY2" fmla="*/ 20517 h 228600"/>
                  <a:gd name="connsiteX3" fmla="*/ 24 w 228600"/>
                  <a:gd name="connsiteY3" fmla="*/ 0 h 228600"/>
                  <a:gd name="connsiteX4" fmla="*/ 235844 w 228600"/>
                  <a:gd name="connsiteY4" fmla="*/ 235820 h 22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8600" h="228600">
                    <a:moveTo>
                      <a:pt x="235844" y="235820"/>
                    </a:moveTo>
                    <a:cubicBezTo>
                      <a:pt x="229024" y="235925"/>
                      <a:pt x="222166" y="235734"/>
                      <a:pt x="215327" y="235229"/>
                    </a:cubicBezTo>
                    <a:lnTo>
                      <a:pt x="624" y="20517"/>
                    </a:lnTo>
                    <a:cubicBezTo>
                      <a:pt x="119" y="13678"/>
                      <a:pt x="-71" y="6820"/>
                      <a:pt x="24" y="0"/>
                    </a:cubicBezTo>
                    <a:lnTo>
                      <a:pt x="235844" y="2358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90" name="Freeform: Shape 28">
                <a:extLst>
                  <a:ext uri="{FF2B5EF4-FFF2-40B4-BE49-F238E27FC236}">
                    <a16:creationId xmlns:a16="http://schemas.microsoft.com/office/drawing/2014/main" id="{1D952B97-B402-4422-A3FD-03C58B588BCD}"/>
                  </a:ext>
                </a:extLst>
              </p:cNvPr>
              <p:cNvSpPr/>
              <p:nvPr/>
            </p:nvSpPr>
            <p:spPr>
              <a:xfrm>
                <a:off x="2998864" y="2524888"/>
                <a:ext cx="180975" cy="180975"/>
              </a:xfrm>
              <a:custGeom>
                <a:avLst/>
                <a:gdLst>
                  <a:gd name="connsiteX0" fmla="*/ 189166 w 180975"/>
                  <a:gd name="connsiteY0" fmla="*/ 189157 h 180975"/>
                  <a:gd name="connsiteX1" fmla="*/ 163192 w 180975"/>
                  <a:gd name="connsiteY1" fmla="*/ 183118 h 180975"/>
                  <a:gd name="connsiteX2" fmla="*/ 6029 w 180975"/>
                  <a:gd name="connsiteY2" fmla="*/ 25956 h 180975"/>
                  <a:gd name="connsiteX3" fmla="*/ 0 w 180975"/>
                  <a:gd name="connsiteY3" fmla="*/ 0 h 180975"/>
                  <a:gd name="connsiteX4" fmla="*/ 189166 w 180975"/>
                  <a:gd name="connsiteY4" fmla="*/ 189157 h 18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975" h="180975">
                    <a:moveTo>
                      <a:pt x="189166" y="189157"/>
                    </a:moveTo>
                    <a:cubicBezTo>
                      <a:pt x="180422" y="187652"/>
                      <a:pt x="171755" y="185633"/>
                      <a:pt x="163192" y="183118"/>
                    </a:cubicBezTo>
                    <a:lnTo>
                      <a:pt x="6029" y="25956"/>
                    </a:lnTo>
                    <a:cubicBezTo>
                      <a:pt x="3524" y="17412"/>
                      <a:pt x="1505" y="8734"/>
                      <a:pt x="0" y="0"/>
                    </a:cubicBezTo>
                    <a:lnTo>
                      <a:pt x="189166" y="18915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91" name="Freeform: Shape 29">
                <a:extLst>
                  <a:ext uri="{FF2B5EF4-FFF2-40B4-BE49-F238E27FC236}">
                    <a16:creationId xmlns:a16="http://schemas.microsoft.com/office/drawing/2014/main" id="{8A2D6D7F-7497-49C5-BDB3-0B173952B428}"/>
                  </a:ext>
                </a:extLst>
              </p:cNvPr>
              <p:cNvSpPr/>
              <p:nvPr/>
            </p:nvSpPr>
            <p:spPr>
              <a:xfrm>
                <a:off x="3016980" y="2582848"/>
                <a:ext cx="104775" cy="104775"/>
              </a:xfrm>
              <a:custGeom>
                <a:avLst/>
                <a:gdLst>
                  <a:gd name="connsiteX0" fmla="*/ 113081 w 104775"/>
                  <a:gd name="connsiteY0" fmla="*/ 113090 h 104775"/>
                  <a:gd name="connsiteX1" fmla="*/ 46568 w 104775"/>
                  <a:gd name="connsiteY1" fmla="*/ 66523 h 104775"/>
                  <a:gd name="connsiteX2" fmla="*/ 0 w 104775"/>
                  <a:gd name="connsiteY2" fmla="*/ 0 h 104775"/>
                  <a:gd name="connsiteX3" fmla="*/ 113081 w 104775"/>
                  <a:gd name="connsiteY3" fmla="*/ 113090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4775" h="104775">
                    <a:moveTo>
                      <a:pt x="113081" y="113090"/>
                    </a:moveTo>
                    <a:cubicBezTo>
                      <a:pt x="88992" y="101918"/>
                      <a:pt x="66437" y="86392"/>
                      <a:pt x="46568" y="66523"/>
                    </a:cubicBezTo>
                    <a:cubicBezTo>
                      <a:pt x="26699" y="46653"/>
                      <a:pt x="11163" y="24079"/>
                      <a:pt x="0" y="0"/>
                    </a:cubicBezTo>
                    <a:lnTo>
                      <a:pt x="113081" y="11309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</p:grp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45B89589-C8DB-4475-A9B2-F5F539CCE78B}"/>
                </a:ext>
              </a:extLst>
            </p:cNvPr>
            <p:cNvSpPr txBox="1"/>
            <p:nvPr/>
          </p:nvSpPr>
          <p:spPr>
            <a:xfrm>
              <a:off x="331459" y="5118169"/>
              <a:ext cx="3483525" cy="5347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</a:rPr>
                <a:t>Electro-fermentation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D957FD8C-AC27-42ED-B4AA-209DD7BB54AC}"/>
                </a:ext>
              </a:extLst>
            </p:cNvPr>
            <p:cNvSpPr txBox="1"/>
            <p:nvPr/>
          </p:nvSpPr>
          <p:spPr>
            <a:xfrm>
              <a:off x="4528859" y="5118171"/>
              <a:ext cx="2976243" cy="5347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</a:rPr>
                <a:t>Gas fermentation</a:t>
              </a:r>
            </a:p>
          </p:txBody>
        </p:sp>
        <p:sp>
          <p:nvSpPr>
            <p:cNvPr id="94" name="Oval 202">
              <a:extLst>
                <a:ext uri="{FF2B5EF4-FFF2-40B4-BE49-F238E27FC236}">
                  <a16:creationId xmlns:a16="http://schemas.microsoft.com/office/drawing/2014/main" id="{349FE43C-0EA0-459E-967A-78D69CC422D3}"/>
                </a:ext>
              </a:extLst>
            </p:cNvPr>
            <p:cNvSpPr/>
            <p:nvPr/>
          </p:nvSpPr>
          <p:spPr>
            <a:xfrm>
              <a:off x="4908845" y="2281886"/>
              <a:ext cx="2216266" cy="2216266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grpSp>
          <p:nvGrpSpPr>
            <p:cNvPr id="95" name="Graphic 8">
              <a:extLst>
                <a:ext uri="{FF2B5EF4-FFF2-40B4-BE49-F238E27FC236}">
                  <a16:creationId xmlns:a16="http://schemas.microsoft.com/office/drawing/2014/main" id="{4A072A02-BF70-43C0-93D5-09B765CE7314}"/>
                </a:ext>
              </a:extLst>
            </p:cNvPr>
            <p:cNvGrpSpPr>
              <a:grpSpLocks noChangeAspect="1"/>
            </p:cNvGrpSpPr>
            <p:nvPr/>
          </p:nvGrpSpPr>
          <p:grpSpPr>
            <a:xfrm flipH="1" flipV="1">
              <a:off x="425139" y="1755315"/>
              <a:ext cx="3296162" cy="3296162"/>
              <a:chOff x="2995440" y="2252362"/>
              <a:chExt cx="457200" cy="457200"/>
            </a:xfrm>
            <a:solidFill>
              <a:schemeClr val="accent1"/>
            </a:solidFill>
          </p:grpSpPr>
          <p:sp>
            <p:nvSpPr>
              <p:cNvPr id="96" name="Freeform: Shape 6">
                <a:extLst>
                  <a:ext uri="{FF2B5EF4-FFF2-40B4-BE49-F238E27FC236}">
                    <a16:creationId xmlns:a16="http://schemas.microsoft.com/office/drawing/2014/main" id="{56239A2D-0161-433F-82E6-C3AE82071F40}"/>
                  </a:ext>
                </a:extLst>
              </p:cNvPr>
              <p:cNvSpPr/>
              <p:nvPr/>
            </p:nvSpPr>
            <p:spPr>
              <a:xfrm>
                <a:off x="3325981" y="2273943"/>
                <a:ext cx="104775" cy="104775"/>
              </a:xfrm>
              <a:custGeom>
                <a:avLst/>
                <a:gdLst>
                  <a:gd name="connsiteX0" fmla="*/ 112995 w 104775"/>
                  <a:gd name="connsiteY0" fmla="*/ 112995 h 104775"/>
                  <a:gd name="connsiteX1" fmla="*/ 0 w 104775"/>
                  <a:gd name="connsiteY1" fmla="*/ 0 h 104775"/>
                  <a:gd name="connsiteX2" fmla="*/ 66465 w 104775"/>
                  <a:gd name="connsiteY2" fmla="*/ 46539 h 104775"/>
                  <a:gd name="connsiteX3" fmla="*/ 112995 w 104775"/>
                  <a:gd name="connsiteY3" fmla="*/ 112995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4775" h="104775">
                    <a:moveTo>
                      <a:pt x="112995" y="112995"/>
                    </a:moveTo>
                    <a:lnTo>
                      <a:pt x="0" y="0"/>
                    </a:lnTo>
                    <a:cubicBezTo>
                      <a:pt x="24051" y="11182"/>
                      <a:pt x="46615" y="26680"/>
                      <a:pt x="66465" y="46539"/>
                    </a:cubicBezTo>
                    <a:cubicBezTo>
                      <a:pt x="86316" y="66399"/>
                      <a:pt x="101822" y="88935"/>
                      <a:pt x="112995" y="11299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97" name="Freeform: Shape 7">
                <a:extLst>
                  <a:ext uri="{FF2B5EF4-FFF2-40B4-BE49-F238E27FC236}">
                    <a16:creationId xmlns:a16="http://schemas.microsoft.com/office/drawing/2014/main" id="{E3EEB487-4A9C-4FCB-9451-E430B0144767}"/>
                  </a:ext>
                </a:extLst>
              </p:cNvPr>
              <p:cNvSpPr/>
              <p:nvPr/>
            </p:nvSpPr>
            <p:spPr>
              <a:xfrm>
                <a:off x="3267993" y="2255807"/>
                <a:ext cx="180975" cy="180975"/>
              </a:xfrm>
              <a:custGeom>
                <a:avLst/>
                <a:gdLst>
                  <a:gd name="connsiteX0" fmla="*/ 189119 w 180975"/>
                  <a:gd name="connsiteY0" fmla="*/ 189119 h 180975"/>
                  <a:gd name="connsiteX1" fmla="*/ 0 w 180975"/>
                  <a:gd name="connsiteY1" fmla="*/ 0 h 180975"/>
                  <a:gd name="connsiteX2" fmla="*/ 25975 w 180975"/>
                  <a:gd name="connsiteY2" fmla="*/ 6039 h 180975"/>
                  <a:gd name="connsiteX3" fmla="*/ 183070 w 180975"/>
                  <a:gd name="connsiteY3" fmla="*/ 163144 h 180975"/>
                  <a:gd name="connsiteX4" fmla="*/ 189119 w 180975"/>
                  <a:gd name="connsiteY4" fmla="*/ 189119 h 18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975" h="180975">
                    <a:moveTo>
                      <a:pt x="189119" y="189119"/>
                    </a:moveTo>
                    <a:lnTo>
                      <a:pt x="0" y="0"/>
                    </a:lnTo>
                    <a:cubicBezTo>
                      <a:pt x="8734" y="1505"/>
                      <a:pt x="17411" y="3524"/>
                      <a:pt x="25975" y="6039"/>
                    </a:cubicBezTo>
                    <a:lnTo>
                      <a:pt x="183070" y="163144"/>
                    </a:lnTo>
                    <a:cubicBezTo>
                      <a:pt x="185604" y="171707"/>
                      <a:pt x="187614" y="180384"/>
                      <a:pt x="189119" y="18911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98" name="Freeform: Shape 8">
                <a:extLst>
                  <a:ext uri="{FF2B5EF4-FFF2-40B4-BE49-F238E27FC236}">
                    <a16:creationId xmlns:a16="http://schemas.microsoft.com/office/drawing/2014/main" id="{F896CB65-864B-4459-B84C-E0965206F54F}"/>
                  </a:ext>
                </a:extLst>
              </p:cNvPr>
              <p:cNvSpPr/>
              <p:nvPr/>
            </p:nvSpPr>
            <p:spPr>
              <a:xfrm>
                <a:off x="3224692" y="2252362"/>
                <a:ext cx="228600" cy="228600"/>
              </a:xfrm>
              <a:custGeom>
                <a:avLst/>
                <a:gdLst>
                  <a:gd name="connsiteX0" fmla="*/ 235830 w 228600"/>
                  <a:gd name="connsiteY0" fmla="*/ 235855 h 228600"/>
                  <a:gd name="connsiteX1" fmla="*/ 0 w 228600"/>
                  <a:gd name="connsiteY1" fmla="*/ 35 h 228600"/>
                  <a:gd name="connsiteX2" fmla="*/ 20546 w 228600"/>
                  <a:gd name="connsiteY2" fmla="*/ 625 h 228600"/>
                  <a:gd name="connsiteX3" fmla="*/ 235230 w 228600"/>
                  <a:gd name="connsiteY3" fmla="*/ 215309 h 228600"/>
                  <a:gd name="connsiteX4" fmla="*/ 235830 w 228600"/>
                  <a:gd name="connsiteY4" fmla="*/ 235855 h 22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8600" h="228600">
                    <a:moveTo>
                      <a:pt x="235830" y="235855"/>
                    </a:moveTo>
                    <a:lnTo>
                      <a:pt x="0" y="35"/>
                    </a:lnTo>
                    <a:cubicBezTo>
                      <a:pt x="6848" y="-89"/>
                      <a:pt x="13706" y="120"/>
                      <a:pt x="20546" y="625"/>
                    </a:cubicBezTo>
                    <a:lnTo>
                      <a:pt x="235230" y="215309"/>
                    </a:lnTo>
                    <a:cubicBezTo>
                      <a:pt x="235734" y="222148"/>
                      <a:pt x="235944" y="229016"/>
                      <a:pt x="235830" y="23585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99" name="Freeform: Shape 9">
                <a:extLst>
                  <a:ext uri="{FF2B5EF4-FFF2-40B4-BE49-F238E27FC236}">
                    <a16:creationId xmlns:a16="http://schemas.microsoft.com/office/drawing/2014/main" id="{77618934-CA3D-4008-B10A-56DE149E0BEF}"/>
                  </a:ext>
                </a:extLst>
              </p:cNvPr>
              <p:cNvSpPr/>
              <p:nvPr/>
            </p:nvSpPr>
            <p:spPr>
              <a:xfrm>
                <a:off x="3188221" y="2253416"/>
                <a:ext cx="266700" cy="266700"/>
              </a:xfrm>
              <a:custGeom>
                <a:avLst/>
                <a:gdLst>
                  <a:gd name="connsiteX0" fmla="*/ 268929 w 266700"/>
                  <a:gd name="connsiteY0" fmla="*/ 271282 h 266700"/>
                  <a:gd name="connsiteX1" fmla="*/ 0 w 266700"/>
                  <a:gd name="connsiteY1" fmla="*/ 2353 h 266700"/>
                  <a:gd name="connsiteX2" fmla="*/ 17583 w 266700"/>
                  <a:gd name="connsiteY2" fmla="*/ 0 h 266700"/>
                  <a:gd name="connsiteX3" fmla="*/ 271291 w 266700"/>
                  <a:gd name="connsiteY3" fmla="*/ 253708 h 266700"/>
                  <a:gd name="connsiteX4" fmla="*/ 268929 w 266700"/>
                  <a:gd name="connsiteY4" fmla="*/ 271282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" h="266700">
                    <a:moveTo>
                      <a:pt x="268929" y="271282"/>
                    </a:moveTo>
                    <a:lnTo>
                      <a:pt x="0" y="2353"/>
                    </a:lnTo>
                    <a:cubicBezTo>
                      <a:pt x="5820" y="1333"/>
                      <a:pt x="11706" y="552"/>
                      <a:pt x="17583" y="0"/>
                    </a:cubicBezTo>
                    <a:lnTo>
                      <a:pt x="271291" y="253708"/>
                    </a:lnTo>
                    <a:cubicBezTo>
                      <a:pt x="270729" y="259585"/>
                      <a:pt x="269938" y="265462"/>
                      <a:pt x="268929" y="27128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0" name="Freeform: Shape 10">
                <a:extLst>
                  <a:ext uri="{FF2B5EF4-FFF2-40B4-BE49-F238E27FC236}">
                    <a16:creationId xmlns:a16="http://schemas.microsoft.com/office/drawing/2014/main" id="{24045976-58A6-4AEE-AD79-2D5DFFEB243D}"/>
                  </a:ext>
                </a:extLst>
              </p:cNvPr>
              <p:cNvSpPr/>
              <p:nvPr/>
            </p:nvSpPr>
            <p:spPr>
              <a:xfrm>
                <a:off x="3156236" y="2259236"/>
                <a:ext cx="295275" cy="295275"/>
              </a:xfrm>
              <a:custGeom>
                <a:avLst/>
                <a:gdLst>
                  <a:gd name="connsiteX0" fmla="*/ 293036 w 295275"/>
                  <a:gd name="connsiteY0" fmla="*/ 297447 h 295275"/>
                  <a:gd name="connsiteX1" fmla="*/ 0 w 295275"/>
                  <a:gd name="connsiteY1" fmla="*/ 4410 h 295275"/>
                  <a:gd name="connsiteX2" fmla="*/ 15516 w 295275"/>
                  <a:gd name="connsiteY2" fmla="*/ 0 h 295275"/>
                  <a:gd name="connsiteX3" fmla="*/ 297447 w 295275"/>
                  <a:gd name="connsiteY3" fmla="*/ 281930 h 295275"/>
                  <a:gd name="connsiteX4" fmla="*/ 293036 w 295275"/>
                  <a:gd name="connsiteY4" fmla="*/ 297447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5275" h="295275">
                    <a:moveTo>
                      <a:pt x="293036" y="297447"/>
                    </a:moveTo>
                    <a:lnTo>
                      <a:pt x="0" y="4410"/>
                    </a:lnTo>
                    <a:cubicBezTo>
                      <a:pt x="5124" y="2753"/>
                      <a:pt x="10287" y="1286"/>
                      <a:pt x="15516" y="0"/>
                    </a:cubicBezTo>
                    <a:lnTo>
                      <a:pt x="297447" y="281930"/>
                    </a:lnTo>
                    <a:cubicBezTo>
                      <a:pt x="296161" y="287150"/>
                      <a:pt x="294684" y="292322"/>
                      <a:pt x="293036" y="297447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1" name="Freeform: Shape 11">
                <a:extLst>
                  <a:ext uri="{FF2B5EF4-FFF2-40B4-BE49-F238E27FC236}">
                    <a16:creationId xmlns:a16="http://schemas.microsoft.com/office/drawing/2014/main" id="{45564B2E-DF74-4925-BBD1-36BD3A7257E5}"/>
                  </a:ext>
                </a:extLst>
              </p:cNvPr>
              <p:cNvSpPr/>
              <p:nvPr/>
            </p:nvSpPr>
            <p:spPr>
              <a:xfrm>
                <a:off x="3127737" y="2268971"/>
                <a:ext cx="123825" cy="104775"/>
              </a:xfrm>
              <a:custGeom>
                <a:avLst/>
                <a:gdLst>
                  <a:gd name="connsiteX0" fmla="*/ 13859 w 123825"/>
                  <a:gd name="connsiteY0" fmla="*/ 0 h 104775"/>
                  <a:gd name="connsiteX1" fmla="*/ 127711 w 123825"/>
                  <a:gd name="connsiteY1" fmla="*/ 113852 h 104775"/>
                  <a:gd name="connsiteX2" fmla="*/ 104242 w 123825"/>
                  <a:gd name="connsiteY2" fmla="*/ 110309 h 104775"/>
                  <a:gd name="connsiteX3" fmla="*/ 0 w 123825"/>
                  <a:gd name="connsiteY3" fmla="*/ 6067 h 104775"/>
                  <a:gd name="connsiteX4" fmla="*/ 13859 w 123825"/>
                  <a:gd name="connsiteY4" fmla="*/ 0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25" h="104775">
                    <a:moveTo>
                      <a:pt x="13859" y="0"/>
                    </a:moveTo>
                    <a:lnTo>
                      <a:pt x="127711" y="113852"/>
                    </a:lnTo>
                    <a:cubicBezTo>
                      <a:pt x="120024" y="111795"/>
                      <a:pt x="112147" y="110614"/>
                      <a:pt x="104242" y="110309"/>
                    </a:cubicBezTo>
                    <a:lnTo>
                      <a:pt x="0" y="6067"/>
                    </a:lnTo>
                    <a:cubicBezTo>
                      <a:pt x="4543" y="3858"/>
                      <a:pt x="9163" y="1848"/>
                      <a:pt x="13859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2" name="Freeform: Shape 12">
                <a:extLst>
                  <a:ext uri="{FF2B5EF4-FFF2-40B4-BE49-F238E27FC236}">
                    <a16:creationId xmlns:a16="http://schemas.microsoft.com/office/drawing/2014/main" id="{CE6B481C-1426-4DD7-BC7A-3F05AB299A17}"/>
                  </a:ext>
                </a:extLst>
              </p:cNvPr>
              <p:cNvSpPr/>
              <p:nvPr/>
            </p:nvSpPr>
            <p:spPr>
              <a:xfrm>
                <a:off x="3330096" y="2457470"/>
                <a:ext cx="104775" cy="123825"/>
              </a:xfrm>
              <a:custGeom>
                <a:avLst/>
                <a:gdLst>
                  <a:gd name="connsiteX0" fmla="*/ 107785 w 104775"/>
                  <a:gd name="connsiteY0" fmla="*/ 127711 h 123825"/>
                  <a:gd name="connsiteX1" fmla="*/ 3543 w 104775"/>
                  <a:gd name="connsiteY1" fmla="*/ 23470 h 123825"/>
                  <a:gd name="connsiteX2" fmla="*/ 0 w 104775"/>
                  <a:gd name="connsiteY2" fmla="*/ 0 h 123825"/>
                  <a:gd name="connsiteX3" fmla="*/ 113852 w 104775"/>
                  <a:gd name="connsiteY3" fmla="*/ 113852 h 123825"/>
                  <a:gd name="connsiteX4" fmla="*/ 107785 w 104775"/>
                  <a:gd name="connsiteY4" fmla="*/ 127711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123825">
                    <a:moveTo>
                      <a:pt x="107785" y="127711"/>
                    </a:moveTo>
                    <a:lnTo>
                      <a:pt x="3543" y="23470"/>
                    </a:lnTo>
                    <a:cubicBezTo>
                      <a:pt x="3248" y="15564"/>
                      <a:pt x="2067" y="7687"/>
                      <a:pt x="0" y="0"/>
                    </a:cubicBezTo>
                    <a:lnTo>
                      <a:pt x="113852" y="113852"/>
                    </a:lnTo>
                    <a:cubicBezTo>
                      <a:pt x="112005" y="118548"/>
                      <a:pt x="109995" y="123168"/>
                      <a:pt x="107785" y="12771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3" name="Freeform: Shape 13">
                <a:extLst>
                  <a:ext uri="{FF2B5EF4-FFF2-40B4-BE49-F238E27FC236}">
                    <a16:creationId xmlns:a16="http://schemas.microsoft.com/office/drawing/2014/main" id="{CE957E27-B28F-4233-A909-E988492CBCD0}"/>
                  </a:ext>
                </a:extLst>
              </p:cNvPr>
              <p:cNvSpPr/>
              <p:nvPr/>
            </p:nvSpPr>
            <p:spPr>
              <a:xfrm>
                <a:off x="3102153" y="2281820"/>
                <a:ext cx="104775" cy="95250"/>
              </a:xfrm>
              <a:custGeom>
                <a:avLst/>
                <a:gdLst>
                  <a:gd name="connsiteX0" fmla="*/ 12440 w 104775"/>
                  <a:gd name="connsiteY0" fmla="*/ 0 h 95250"/>
                  <a:gd name="connsiteX1" fmla="*/ 110880 w 104775"/>
                  <a:gd name="connsiteY1" fmla="*/ 98441 h 95250"/>
                  <a:gd name="connsiteX2" fmla="*/ 94612 w 104775"/>
                  <a:gd name="connsiteY2" fmla="*/ 102098 h 95250"/>
                  <a:gd name="connsiteX3" fmla="*/ 0 w 104775"/>
                  <a:gd name="connsiteY3" fmla="*/ 7496 h 95250"/>
                  <a:gd name="connsiteX4" fmla="*/ 12440 w 104775"/>
                  <a:gd name="connsiteY4" fmla="*/ 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95250">
                    <a:moveTo>
                      <a:pt x="12440" y="0"/>
                    </a:moveTo>
                    <a:lnTo>
                      <a:pt x="110880" y="98441"/>
                    </a:lnTo>
                    <a:cubicBezTo>
                      <a:pt x="105385" y="99231"/>
                      <a:pt x="99946" y="100441"/>
                      <a:pt x="94612" y="102098"/>
                    </a:cubicBezTo>
                    <a:lnTo>
                      <a:pt x="0" y="7496"/>
                    </a:lnTo>
                    <a:cubicBezTo>
                      <a:pt x="4067" y="4839"/>
                      <a:pt x="8211" y="2353"/>
                      <a:pt x="12440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4" name="Freeform: Shape 14">
                <a:extLst>
                  <a:ext uri="{FF2B5EF4-FFF2-40B4-BE49-F238E27FC236}">
                    <a16:creationId xmlns:a16="http://schemas.microsoft.com/office/drawing/2014/main" id="{965E4791-A0E9-49FD-B608-6E15861C1501}"/>
                  </a:ext>
                </a:extLst>
              </p:cNvPr>
              <p:cNvSpPr/>
              <p:nvPr/>
            </p:nvSpPr>
            <p:spPr>
              <a:xfrm>
                <a:off x="3329000" y="2499885"/>
                <a:ext cx="95250" cy="104775"/>
              </a:xfrm>
              <a:custGeom>
                <a:avLst/>
                <a:gdLst>
                  <a:gd name="connsiteX0" fmla="*/ 94602 w 95250"/>
                  <a:gd name="connsiteY0" fmla="*/ 110881 h 104775"/>
                  <a:gd name="connsiteX1" fmla="*/ 0 w 95250"/>
                  <a:gd name="connsiteY1" fmla="*/ 16269 h 104775"/>
                  <a:gd name="connsiteX2" fmla="*/ 3657 w 95250"/>
                  <a:gd name="connsiteY2" fmla="*/ 0 h 104775"/>
                  <a:gd name="connsiteX3" fmla="*/ 102098 w 95250"/>
                  <a:gd name="connsiteY3" fmla="*/ 98441 h 104775"/>
                  <a:gd name="connsiteX4" fmla="*/ 94602 w 95250"/>
                  <a:gd name="connsiteY4" fmla="*/ 110881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104775">
                    <a:moveTo>
                      <a:pt x="94602" y="110881"/>
                    </a:moveTo>
                    <a:lnTo>
                      <a:pt x="0" y="16269"/>
                    </a:lnTo>
                    <a:cubicBezTo>
                      <a:pt x="1657" y="10935"/>
                      <a:pt x="2867" y="5496"/>
                      <a:pt x="3657" y="0"/>
                    </a:cubicBezTo>
                    <a:lnTo>
                      <a:pt x="102098" y="98441"/>
                    </a:lnTo>
                    <a:cubicBezTo>
                      <a:pt x="99746" y="102660"/>
                      <a:pt x="97260" y="106813"/>
                      <a:pt x="94602" y="11088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5" name="Freeform: Shape 15">
                <a:extLst>
                  <a:ext uri="{FF2B5EF4-FFF2-40B4-BE49-F238E27FC236}">
                    <a16:creationId xmlns:a16="http://schemas.microsoft.com/office/drawing/2014/main" id="{48FCE20B-FB9B-4621-87DC-BE91357471D9}"/>
                  </a:ext>
                </a:extLst>
              </p:cNvPr>
              <p:cNvSpPr/>
              <p:nvPr/>
            </p:nvSpPr>
            <p:spPr>
              <a:xfrm>
                <a:off x="3079188" y="2297431"/>
                <a:ext cx="95250" cy="95250"/>
              </a:xfrm>
              <a:custGeom>
                <a:avLst/>
                <a:gdLst>
                  <a:gd name="connsiteX0" fmla="*/ 11163 w 95250"/>
                  <a:gd name="connsiteY0" fmla="*/ 0 h 95250"/>
                  <a:gd name="connsiteX1" fmla="*/ 103222 w 95250"/>
                  <a:gd name="connsiteY1" fmla="*/ 92059 h 95250"/>
                  <a:gd name="connsiteX2" fmla="*/ 90526 w 95250"/>
                  <a:gd name="connsiteY2" fmla="*/ 99289 h 95250"/>
                  <a:gd name="connsiteX3" fmla="*/ 0 w 95250"/>
                  <a:gd name="connsiteY3" fmla="*/ 8773 h 95250"/>
                  <a:gd name="connsiteX4" fmla="*/ 11163 w 95250"/>
                  <a:gd name="connsiteY4" fmla="*/ 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11163" y="0"/>
                    </a:moveTo>
                    <a:lnTo>
                      <a:pt x="103222" y="92059"/>
                    </a:lnTo>
                    <a:cubicBezTo>
                      <a:pt x="98860" y="94145"/>
                      <a:pt x="94631" y="96545"/>
                      <a:pt x="90526" y="99289"/>
                    </a:cubicBezTo>
                    <a:lnTo>
                      <a:pt x="0" y="8773"/>
                    </a:lnTo>
                    <a:cubicBezTo>
                      <a:pt x="3648" y="5715"/>
                      <a:pt x="7373" y="2791"/>
                      <a:pt x="11163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6" name="Freeform: Shape 16">
                <a:extLst>
                  <a:ext uri="{FF2B5EF4-FFF2-40B4-BE49-F238E27FC236}">
                    <a16:creationId xmlns:a16="http://schemas.microsoft.com/office/drawing/2014/main" id="{26A90E59-9A6A-4E0E-99FE-BA6475A42926}"/>
                  </a:ext>
                </a:extLst>
              </p:cNvPr>
              <p:cNvSpPr/>
              <p:nvPr/>
            </p:nvSpPr>
            <p:spPr>
              <a:xfrm>
                <a:off x="3316198" y="2530508"/>
                <a:ext cx="95250" cy="95250"/>
              </a:xfrm>
              <a:custGeom>
                <a:avLst/>
                <a:gdLst>
                  <a:gd name="connsiteX0" fmla="*/ 90516 w 95250"/>
                  <a:gd name="connsiteY0" fmla="*/ 103213 h 95250"/>
                  <a:gd name="connsiteX1" fmla="*/ 0 w 95250"/>
                  <a:gd name="connsiteY1" fmla="*/ 12697 h 95250"/>
                  <a:gd name="connsiteX2" fmla="*/ 7230 w 95250"/>
                  <a:gd name="connsiteY2" fmla="*/ 0 h 95250"/>
                  <a:gd name="connsiteX3" fmla="*/ 99289 w 95250"/>
                  <a:gd name="connsiteY3" fmla="*/ 92059 h 95250"/>
                  <a:gd name="connsiteX4" fmla="*/ 90516 w 95250"/>
                  <a:gd name="connsiteY4" fmla="*/ 103213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90516" y="103213"/>
                    </a:moveTo>
                    <a:lnTo>
                      <a:pt x="0" y="12697"/>
                    </a:lnTo>
                    <a:cubicBezTo>
                      <a:pt x="2734" y="8601"/>
                      <a:pt x="5134" y="4362"/>
                      <a:pt x="7230" y="0"/>
                    </a:cubicBezTo>
                    <a:lnTo>
                      <a:pt x="99289" y="92059"/>
                    </a:lnTo>
                    <a:cubicBezTo>
                      <a:pt x="96498" y="95841"/>
                      <a:pt x="93564" y="99574"/>
                      <a:pt x="90516" y="103213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7" name="Freeform: Shape 17">
                <a:extLst>
                  <a:ext uri="{FF2B5EF4-FFF2-40B4-BE49-F238E27FC236}">
                    <a16:creationId xmlns:a16="http://schemas.microsoft.com/office/drawing/2014/main" id="{CC4AE59C-84EF-4F6E-879B-587FC79183EF}"/>
                  </a:ext>
                </a:extLst>
              </p:cNvPr>
              <p:cNvSpPr/>
              <p:nvPr/>
            </p:nvSpPr>
            <p:spPr>
              <a:xfrm>
                <a:off x="3058643" y="2315595"/>
                <a:ext cx="95250" cy="95250"/>
              </a:xfrm>
              <a:custGeom>
                <a:avLst/>
                <a:gdLst>
                  <a:gd name="connsiteX0" fmla="*/ 99755 w 95250"/>
                  <a:gd name="connsiteY0" fmla="*/ 89773 h 95250"/>
                  <a:gd name="connsiteX1" fmla="*/ 94602 w 95250"/>
                  <a:gd name="connsiteY1" fmla="*/ 94574 h 95250"/>
                  <a:gd name="connsiteX2" fmla="*/ 89783 w 95250"/>
                  <a:gd name="connsiteY2" fmla="*/ 99736 h 95250"/>
                  <a:gd name="connsiteX3" fmla="*/ 0 w 95250"/>
                  <a:gd name="connsiteY3" fmla="*/ 9963 h 95250"/>
                  <a:gd name="connsiteX4" fmla="*/ 4905 w 95250"/>
                  <a:gd name="connsiteY4" fmla="*/ 4886 h 95250"/>
                  <a:gd name="connsiteX5" fmla="*/ 9973 w 95250"/>
                  <a:gd name="connsiteY5" fmla="*/ 0 h 95250"/>
                  <a:gd name="connsiteX6" fmla="*/ 99755 w 95250"/>
                  <a:gd name="connsiteY6" fmla="*/ 89773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250" h="95250">
                    <a:moveTo>
                      <a:pt x="99755" y="89773"/>
                    </a:moveTo>
                    <a:cubicBezTo>
                      <a:pt x="97984" y="91297"/>
                      <a:pt x="96279" y="92897"/>
                      <a:pt x="94602" y="94574"/>
                    </a:cubicBezTo>
                    <a:cubicBezTo>
                      <a:pt x="92926" y="96241"/>
                      <a:pt x="91307" y="97974"/>
                      <a:pt x="89783" y="99736"/>
                    </a:cubicBezTo>
                    <a:lnTo>
                      <a:pt x="0" y="9963"/>
                    </a:lnTo>
                    <a:cubicBezTo>
                      <a:pt x="1600" y="8239"/>
                      <a:pt x="3229" y="6553"/>
                      <a:pt x="4905" y="4886"/>
                    </a:cubicBezTo>
                    <a:cubicBezTo>
                      <a:pt x="6572" y="3229"/>
                      <a:pt x="8258" y="1600"/>
                      <a:pt x="9973" y="0"/>
                    </a:cubicBezTo>
                    <a:lnTo>
                      <a:pt x="99755" y="8977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8" name="Freeform: Shape 18">
                <a:extLst>
                  <a:ext uri="{FF2B5EF4-FFF2-40B4-BE49-F238E27FC236}">
                    <a16:creationId xmlns:a16="http://schemas.microsoft.com/office/drawing/2014/main" id="{521DD2BA-28E0-4A31-8401-D01C8BD48CCD}"/>
                  </a:ext>
                </a:extLst>
              </p:cNvPr>
              <p:cNvSpPr/>
              <p:nvPr/>
            </p:nvSpPr>
            <p:spPr>
              <a:xfrm>
                <a:off x="3297587" y="2554521"/>
                <a:ext cx="95250" cy="95250"/>
              </a:xfrm>
              <a:custGeom>
                <a:avLst/>
                <a:gdLst>
                  <a:gd name="connsiteX0" fmla="*/ 94859 w 95250"/>
                  <a:gd name="connsiteY0" fmla="*/ 94840 h 95250"/>
                  <a:gd name="connsiteX1" fmla="*/ 89783 w 95250"/>
                  <a:gd name="connsiteY1" fmla="*/ 99746 h 95250"/>
                  <a:gd name="connsiteX2" fmla="*/ 0 w 95250"/>
                  <a:gd name="connsiteY2" fmla="*/ 9963 h 95250"/>
                  <a:gd name="connsiteX3" fmla="*/ 5172 w 95250"/>
                  <a:gd name="connsiteY3" fmla="*/ 5153 h 95250"/>
                  <a:gd name="connsiteX4" fmla="*/ 9963 w 95250"/>
                  <a:gd name="connsiteY4" fmla="*/ 0 h 95250"/>
                  <a:gd name="connsiteX5" fmla="*/ 99746 w 95250"/>
                  <a:gd name="connsiteY5" fmla="*/ 89783 h 95250"/>
                  <a:gd name="connsiteX6" fmla="*/ 94859 w 95250"/>
                  <a:gd name="connsiteY6" fmla="*/ 9484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5250" h="95250">
                    <a:moveTo>
                      <a:pt x="94859" y="94840"/>
                    </a:moveTo>
                    <a:cubicBezTo>
                      <a:pt x="93183" y="96517"/>
                      <a:pt x="91497" y="98146"/>
                      <a:pt x="89783" y="99746"/>
                    </a:cubicBezTo>
                    <a:lnTo>
                      <a:pt x="0" y="9963"/>
                    </a:lnTo>
                    <a:cubicBezTo>
                      <a:pt x="1762" y="8439"/>
                      <a:pt x="3496" y="6820"/>
                      <a:pt x="5172" y="5153"/>
                    </a:cubicBezTo>
                    <a:cubicBezTo>
                      <a:pt x="6839" y="3486"/>
                      <a:pt x="8439" y="1762"/>
                      <a:pt x="9963" y="0"/>
                    </a:cubicBezTo>
                    <a:lnTo>
                      <a:pt x="99746" y="89783"/>
                    </a:lnTo>
                    <a:cubicBezTo>
                      <a:pt x="98136" y="91497"/>
                      <a:pt x="96517" y="93183"/>
                      <a:pt x="94859" y="9484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09" name="Freeform: Shape 19">
                <a:extLst>
                  <a:ext uri="{FF2B5EF4-FFF2-40B4-BE49-F238E27FC236}">
                    <a16:creationId xmlns:a16="http://schemas.microsoft.com/office/drawing/2014/main" id="{6A9FE524-DCE3-400A-B858-150C12F30B6A}"/>
                  </a:ext>
                </a:extLst>
              </p:cNvPr>
              <p:cNvSpPr/>
              <p:nvPr/>
            </p:nvSpPr>
            <p:spPr>
              <a:xfrm>
                <a:off x="3040516" y="2336093"/>
                <a:ext cx="95250" cy="95250"/>
              </a:xfrm>
              <a:custGeom>
                <a:avLst/>
                <a:gdLst>
                  <a:gd name="connsiteX0" fmla="*/ 99270 w 95250"/>
                  <a:gd name="connsiteY0" fmla="*/ 90516 h 95250"/>
                  <a:gd name="connsiteX1" fmla="*/ 92059 w 95250"/>
                  <a:gd name="connsiteY1" fmla="*/ 103232 h 95250"/>
                  <a:gd name="connsiteX2" fmla="*/ 0 w 95250"/>
                  <a:gd name="connsiteY2" fmla="*/ 11163 h 95250"/>
                  <a:gd name="connsiteX3" fmla="*/ 8763 w 95250"/>
                  <a:gd name="connsiteY3" fmla="*/ 0 h 95250"/>
                  <a:gd name="connsiteX4" fmla="*/ 99270 w 95250"/>
                  <a:gd name="connsiteY4" fmla="*/ 90516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99270" y="90516"/>
                    </a:moveTo>
                    <a:cubicBezTo>
                      <a:pt x="96546" y="94631"/>
                      <a:pt x="94145" y="98869"/>
                      <a:pt x="92059" y="103232"/>
                    </a:cubicBezTo>
                    <a:lnTo>
                      <a:pt x="0" y="11163"/>
                    </a:lnTo>
                    <a:cubicBezTo>
                      <a:pt x="2791" y="7363"/>
                      <a:pt x="5715" y="3639"/>
                      <a:pt x="8763" y="0"/>
                    </a:cubicBezTo>
                    <a:lnTo>
                      <a:pt x="99270" y="9051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0" name="Freeform: Shape 20">
                <a:extLst>
                  <a:ext uri="{FF2B5EF4-FFF2-40B4-BE49-F238E27FC236}">
                    <a16:creationId xmlns:a16="http://schemas.microsoft.com/office/drawing/2014/main" id="{6A42F799-A8C9-4643-8FB8-1A91F1864DCC}"/>
                  </a:ext>
                </a:extLst>
              </p:cNvPr>
              <p:cNvSpPr/>
              <p:nvPr/>
            </p:nvSpPr>
            <p:spPr>
              <a:xfrm>
                <a:off x="3273584" y="2573132"/>
                <a:ext cx="95250" cy="95250"/>
              </a:xfrm>
              <a:custGeom>
                <a:avLst/>
                <a:gdLst>
                  <a:gd name="connsiteX0" fmla="*/ 103222 w 95250"/>
                  <a:gd name="connsiteY0" fmla="*/ 90507 h 95250"/>
                  <a:gd name="connsiteX1" fmla="*/ 92059 w 95250"/>
                  <a:gd name="connsiteY1" fmla="*/ 99270 h 95250"/>
                  <a:gd name="connsiteX2" fmla="*/ 0 w 95250"/>
                  <a:gd name="connsiteY2" fmla="*/ 7210 h 95250"/>
                  <a:gd name="connsiteX3" fmla="*/ 12716 w 95250"/>
                  <a:gd name="connsiteY3" fmla="*/ 0 h 95250"/>
                  <a:gd name="connsiteX4" fmla="*/ 103222 w 95250"/>
                  <a:gd name="connsiteY4" fmla="*/ 90507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103222" y="90507"/>
                    </a:moveTo>
                    <a:cubicBezTo>
                      <a:pt x="99584" y="93555"/>
                      <a:pt x="95869" y="96469"/>
                      <a:pt x="92059" y="99270"/>
                    </a:cubicBezTo>
                    <a:lnTo>
                      <a:pt x="0" y="7210"/>
                    </a:lnTo>
                    <a:cubicBezTo>
                      <a:pt x="4363" y="5124"/>
                      <a:pt x="8601" y="2724"/>
                      <a:pt x="12716" y="0"/>
                    </a:cubicBezTo>
                    <a:lnTo>
                      <a:pt x="103222" y="9050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1" name="Freeform: Shape 21">
                <a:extLst>
                  <a:ext uri="{FF2B5EF4-FFF2-40B4-BE49-F238E27FC236}">
                    <a16:creationId xmlns:a16="http://schemas.microsoft.com/office/drawing/2014/main" id="{4FF73F0E-AADF-4165-8289-3E9AABAEB1CC}"/>
                  </a:ext>
                </a:extLst>
              </p:cNvPr>
              <p:cNvSpPr/>
              <p:nvPr/>
            </p:nvSpPr>
            <p:spPr>
              <a:xfrm>
                <a:off x="3024896" y="2359068"/>
                <a:ext cx="95250" cy="104775"/>
              </a:xfrm>
              <a:custGeom>
                <a:avLst/>
                <a:gdLst>
                  <a:gd name="connsiteX0" fmla="*/ 102089 w 95250"/>
                  <a:gd name="connsiteY0" fmla="*/ 94593 h 104775"/>
                  <a:gd name="connsiteX1" fmla="*/ 98441 w 95250"/>
                  <a:gd name="connsiteY1" fmla="*/ 110881 h 104775"/>
                  <a:gd name="connsiteX2" fmla="*/ 0 w 95250"/>
                  <a:gd name="connsiteY2" fmla="*/ 12440 h 104775"/>
                  <a:gd name="connsiteX3" fmla="*/ 7496 w 95250"/>
                  <a:gd name="connsiteY3" fmla="*/ 0 h 104775"/>
                  <a:gd name="connsiteX4" fmla="*/ 102089 w 95250"/>
                  <a:gd name="connsiteY4" fmla="*/ 94593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104775">
                    <a:moveTo>
                      <a:pt x="102089" y="94593"/>
                    </a:moveTo>
                    <a:cubicBezTo>
                      <a:pt x="100441" y="99936"/>
                      <a:pt x="99231" y="105385"/>
                      <a:pt x="98441" y="110881"/>
                    </a:cubicBezTo>
                    <a:lnTo>
                      <a:pt x="0" y="12440"/>
                    </a:lnTo>
                    <a:cubicBezTo>
                      <a:pt x="2352" y="8220"/>
                      <a:pt x="4848" y="4077"/>
                      <a:pt x="7496" y="0"/>
                    </a:cubicBezTo>
                    <a:lnTo>
                      <a:pt x="102089" y="9459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2" name="Freeform: Shape 22">
                <a:extLst>
                  <a:ext uri="{FF2B5EF4-FFF2-40B4-BE49-F238E27FC236}">
                    <a16:creationId xmlns:a16="http://schemas.microsoft.com/office/drawing/2014/main" id="{603DFBB2-BC79-4080-BE53-EB8263D25805}"/>
                  </a:ext>
                </a:extLst>
              </p:cNvPr>
              <p:cNvSpPr/>
              <p:nvPr/>
            </p:nvSpPr>
            <p:spPr>
              <a:xfrm>
                <a:off x="3242961" y="2585944"/>
                <a:ext cx="104775" cy="95250"/>
              </a:xfrm>
              <a:custGeom>
                <a:avLst/>
                <a:gdLst>
                  <a:gd name="connsiteX0" fmla="*/ 110880 w 104775"/>
                  <a:gd name="connsiteY0" fmla="*/ 94583 h 95250"/>
                  <a:gd name="connsiteX1" fmla="*/ 98441 w 104775"/>
                  <a:gd name="connsiteY1" fmla="*/ 102079 h 95250"/>
                  <a:gd name="connsiteX2" fmla="*/ 0 w 104775"/>
                  <a:gd name="connsiteY2" fmla="*/ 3639 h 95250"/>
                  <a:gd name="connsiteX3" fmla="*/ 16288 w 104775"/>
                  <a:gd name="connsiteY3" fmla="*/ 0 h 95250"/>
                  <a:gd name="connsiteX4" fmla="*/ 110880 w 104775"/>
                  <a:gd name="connsiteY4" fmla="*/ 94583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95250">
                    <a:moveTo>
                      <a:pt x="110880" y="94583"/>
                    </a:moveTo>
                    <a:cubicBezTo>
                      <a:pt x="106814" y="97231"/>
                      <a:pt x="102670" y="99727"/>
                      <a:pt x="98441" y="102079"/>
                    </a:cubicBezTo>
                    <a:lnTo>
                      <a:pt x="0" y="3639"/>
                    </a:lnTo>
                    <a:cubicBezTo>
                      <a:pt x="5496" y="2848"/>
                      <a:pt x="10944" y="1638"/>
                      <a:pt x="16288" y="0"/>
                    </a:cubicBezTo>
                    <a:lnTo>
                      <a:pt x="110880" y="9458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3" name="Freeform: Shape 23">
                <a:extLst>
                  <a:ext uri="{FF2B5EF4-FFF2-40B4-BE49-F238E27FC236}">
                    <a16:creationId xmlns:a16="http://schemas.microsoft.com/office/drawing/2014/main" id="{2E07D57E-7B17-450B-BCC8-F35B7E95803C}"/>
                  </a:ext>
                </a:extLst>
              </p:cNvPr>
              <p:cNvSpPr/>
              <p:nvPr/>
            </p:nvSpPr>
            <p:spPr>
              <a:xfrm>
                <a:off x="3012027" y="2384671"/>
                <a:ext cx="104775" cy="123825"/>
              </a:xfrm>
              <a:custGeom>
                <a:avLst/>
                <a:gdLst>
                  <a:gd name="connsiteX0" fmla="*/ 110347 w 104775"/>
                  <a:gd name="connsiteY0" fmla="*/ 104270 h 123825"/>
                  <a:gd name="connsiteX1" fmla="*/ 113871 w 104775"/>
                  <a:gd name="connsiteY1" fmla="*/ 127721 h 123825"/>
                  <a:gd name="connsiteX2" fmla="*/ 0 w 104775"/>
                  <a:gd name="connsiteY2" fmla="*/ 13859 h 123825"/>
                  <a:gd name="connsiteX3" fmla="*/ 6077 w 104775"/>
                  <a:gd name="connsiteY3" fmla="*/ 0 h 123825"/>
                  <a:gd name="connsiteX4" fmla="*/ 110347 w 104775"/>
                  <a:gd name="connsiteY4" fmla="*/ 104270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775" h="123825">
                    <a:moveTo>
                      <a:pt x="110347" y="104270"/>
                    </a:moveTo>
                    <a:cubicBezTo>
                      <a:pt x="110642" y="112176"/>
                      <a:pt x="111814" y="120034"/>
                      <a:pt x="113871" y="127721"/>
                    </a:cubicBezTo>
                    <a:lnTo>
                      <a:pt x="0" y="13859"/>
                    </a:lnTo>
                    <a:cubicBezTo>
                      <a:pt x="1848" y="9163"/>
                      <a:pt x="3877" y="4563"/>
                      <a:pt x="6077" y="0"/>
                    </a:cubicBezTo>
                    <a:lnTo>
                      <a:pt x="110347" y="10427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4" name="Freeform: Shape 24">
                <a:extLst>
                  <a:ext uri="{FF2B5EF4-FFF2-40B4-BE49-F238E27FC236}">
                    <a16:creationId xmlns:a16="http://schemas.microsoft.com/office/drawing/2014/main" id="{65CA07C7-4A94-44E6-989C-5DD0F248A2DD}"/>
                  </a:ext>
                </a:extLst>
              </p:cNvPr>
              <p:cNvSpPr/>
              <p:nvPr/>
            </p:nvSpPr>
            <p:spPr>
              <a:xfrm>
                <a:off x="3200527" y="2587010"/>
                <a:ext cx="123825" cy="104775"/>
              </a:xfrm>
              <a:custGeom>
                <a:avLst/>
                <a:gdLst>
                  <a:gd name="connsiteX0" fmla="*/ 127721 w 123825"/>
                  <a:gd name="connsiteY0" fmla="*/ 107804 h 104775"/>
                  <a:gd name="connsiteX1" fmla="*/ 113871 w 123825"/>
                  <a:gd name="connsiteY1" fmla="*/ 113871 h 104775"/>
                  <a:gd name="connsiteX2" fmla="*/ 0 w 123825"/>
                  <a:gd name="connsiteY2" fmla="*/ 0 h 104775"/>
                  <a:gd name="connsiteX3" fmla="*/ 23451 w 123825"/>
                  <a:gd name="connsiteY3" fmla="*/ 3524 h 104775"/>
                  <a:gd name="connsiteX4" fmla="*/ 127721 w 123825"/>
                  <a:gd name="connsiteY4" fmla="*/ 107804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825" h="104775">
                    <a:moveTo>
                      <a:pt x="127721" y="107804"/>
                    </a:moveTo>
                    <a:cubicBezTo>
                      <a:pt x="123158" y="109995"/>
                      <a:pt x="118558" y="112023"/>
                      <a:pt x="113871" y="113871"/>
                    </a:cubicBezTo>
                    <a:lnTo>
                      <a:pt x="0" y="0"/>
                    </a:lnTo>
                    <a:cubicBezTo>
                      <a:pt x="7687" y="2057"/>
                      <a:pt x="15545" y="3229"/>
                      <a:pt x="23451" y="3524"/>
                    </a:cubicBezTo>
                    <a:lnTo>
                      <a:pt x="127721" y="10780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5" name="Freeform: Shape 25">
                <a:extLst>
                  <a:ext uri="{FF2B5EF4-FFF2-40B4-BE49-F238E27FC236}">
                    <a16:creationId xmlns:a16="http://schemas.microsoft.com/office/drawing/2014/main" id="{7DFA381D-1E88-4ED2-9951-BA94C4C697EF}"/>
                  </a:ext>
                </a:extLst>
              </p:cNvPr>
              <p:cNvSpPr/>
              <p:nvPr/>
            </p:nvSpPr>
            <p:spPr>
              <a:xfrm>
                <a:off x="3002293" y="2413150"/>
                <a:ext cx="295275" cy="295275"/>
              </a:xfrm>
              <a:custGeom>
                <a:avLst/>
                <a:gdLst>
                  <a:gd name="connsiteX0" fmla="*/ 297466 w 295275"/>
                  <a:gd name="connsiteY0" fmla="*/ 293037 h 295275"/>
                  <a:gd name="connsiteX1" fmla="*/ 281969 w 295275"/>
                  <a:gd name="connsiteY1" fmla="*/ 297466 h 295275"/>
                  <a:gd name="connsiteX2" fmla="*/ 0 w 295275"/>
                  <a:gd name="connsiteY2" fmla="*/ 15507 h 295275"/>
                  <a:gd name="connsiteX3" fmla="*/ 4429 w 295275"/>
                  <a:gd name="connsiteY3" fmla="*/ 0 h 295275"/>
                  <a:gd name="connsiteX4" fmla="*/ 297466 w 295275"/>
                  <a:gd name="connsiteY4" fmla="*/ 293037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5275" h="295275">
                    <a:moveTo>
                      <a:pt x="297466" y="293037"/>
                    </a:moveTo>
                    <a:cubicBezTo>
                      <a:pt x="292341" y="294694"/>
                      <a:pt x="287160" y="296180"/>
                      <a:pt x="281969" y="297466"/>
                    </a:cubicBezTo>
                    <a:lnTo>
                      <a:pt x="0" y="15507"/>
                    </a:lnTo>
                    <a:cubicBezTo>
                      <a:pt x="1296" y="10306"/>
                      <a:pt x="2772" y="5124"/>
                      <a:pt x="4429" y="0"/>
                    </a:cubicBezTo>
                    <a:lnTo>
                      <a:pt x="297466" y="29303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6" name="Freeform: Shape 26">
                <a:extLst>
                  <a:ext uri="{FF2B5EF4-FFF2-40B4-BE49-F238E27FC236}">
                    <a16:creationId xmlns:a16="http://schemas.microsoft.com/office/drawing/2014/main" id="{93DF1C9F-6008-4488-8EFD-46F9D5040D92}"/>
                  </a:ext>
                </a:extLst>
              </p:cNvPr>
              <p:cNvSpPr/>
              <p:nvPr/>
            </p:nvSpPr>
            <p:spPr>
              <a:xfrm>
                <a:off x="2996483" y="2445116"/>
                <a:ext cx="266700" cy="266700"/>
              </a:xfrm>
              <a:custGeom>
                <a:avLst/>
                <a:gdLst>
                  <a:gd name="connsiteX0" fmla="*/ 271320 w 266700"/>
                  <a:gd name="connsiteY0" fmla="*/ 268957 h 266700"/>
                  <a:gd name="connsiteX1" fmla="*/ 253736 w 266700"/>
                  <a:gd name="connsiteY1" fmla="*/ 271310 h 266700"/>
                  <a:gd name="connsiteX2" fmla="*/ 0 w 266700"/>
                  <a:gd name="connsiteY2" fmla="*/ 17574 h 266700"/>
                  <a:gd name="connsiteX3" fmla="*/ 2352 w 266700"/>
                  <a:gd name="connsiteY3" fmla="*/ 0 h 266700"/>
                  <a:gd name="connsiteX4" fmla="*/ 271320 w 266700"/>
                  <a:gd name="connsiteY4" fmla="*/ 268957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700" h="266700">
                    <a:moveTo>
                      <a:pt x="271320" y="268957"/>
                    </a:moveTo>
                    <a:cubicBezTo>
                      <a:pt x="265481" y="269958"/>
                      <a:pt x="259613" y="270758"/>
                      <a:pt x="253736" y="271310"/>
                    </a:cubicBezTo>
                    <a:lnTo>
                      <a:pt x="0" y="17574"/>
                    </a:lnTo>
                    <a:cubicBezTo>
                      <a:pt x="552" y="11697"/>
                      <a:pt x="1353" y="5839"/>
                      <a:pt x="2352" y="0"/>
                    </a:cubicBezTo>
                    <a:lnTo>
                      <a:pt x="271320" y="26895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7" name="Freeform: Shape 27">
                <a:extLst>
                  <a:ext uri="{FF2B5EF4-FFF2-40B4-BE49-F238E27FC236}">
                    <a16:creationId xmlns:a16="http://schemas.microsoft.com/office/drawing/2014/main" id="{043AD1D1-8003-459E-BC6C-291400BEF3D0}"/>
                  </a:ext>
                </a:extLst>
              </p:cNvPr>
              <p:cNvSpPr/>
              <p:nvPr/>
            </p:nvSpPr>
            <p:spPr>
              <a:xfrm>
                <a:off x="2995440" y="2481626"/>
                <a:ext cx="228600" cy="228600"/>
              </a:xfrm>
              <a:custGeom>
                <a:avLst/>
                <a:gdLst>
                  <a:gd name="connsiteX0" fmla="*/ 235844 w 228600"/>
                  <a:gd name="connsiteY0" fmla="*/ 235820 h 228600"/>
                  <a:gd name="connsiteX1" fmla="*/ 215327 w 228600"/>
                  <a:gd name="connsiteY1" fmla="*/ 235229 h 228600"/>
                  <a:gd name="connsiteX2" fmla="*/ 624 w 228600"/>
                  <a:gd name="connsiteY2" fmla="*/ 20517 h 228600"/>
                  <a:gd name="connsiteX3" fmla="*/ 24 w 228600"/>
                  <a:gd name="connsiteY3" fmla="*/ 0 h 228600"/>
                  <a:gd name="connsiteX4" fmla="*/ 235844 w 228600"/>
                  <a:gd name="connsiteY4" fmla="*/ 235820 h 22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8600" h="228600">
                    <a:moveTo>
                      <a:pt x="235844" y="235820"/>
                    </a:moveTo>
                    <a:cubicBezTo>
                      <a:pt x="229024" y="235925"/>
                      <a:pt x="222166" y="235734"/>
                      <a:pt x="215327" y="235229"/>
                    </a:cubicBezTo>
                    <a:lnTo>
                      <a:pt x="624" y="20517"/>
                    </a:lnTo>
                    <a:cubicBezTo>
                      <a:pt x="119" y="13678"/>
                      <a:pt x="-71" y="6820"/>
                      <a:pt x="24" y="0"/>
                    </a:cubicBezTo>
                    <a:lnTo>
                      <a:pt x="235844" y="2358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8" name="Freeform: Shape 28">
                <a:extLst>
                  <a:ext uri="{FF2B5EF4-FFF2-40B4-BE49-F238E27FC236}">
                    <a16:creationId xmlns:a16="http://schemas.microsoft.com/office/drawing/2014/main" id="{FF91FFBE-9AE2-4417-8A06-A32559AB52E0}"/>
                  </a:ext>
                </a:extLst>
              </p:cNvPr>
              <p:cNvSpPr/>
              <p:nvPr/>
            </p:nvSpPr>
            <p:spPr>
              <a:xfrm>
                <a:off x="2998864" y="2524888"/>
                <a:ext cx="180975" cy="180975"/>
              </a:xfrm>
              <a:custGeom>
                <a:avLst/>
                <a:gdLst>
                  <a:gd name="connsiteX0" fmla="*/ 189166 w 180975"/>
                  <a:gd name="connsiteY0" fmla="*/ 189157 h 180975"/>
                  <a:gd name="connsiteX1" fmla="*/ 163192 w 180975"/>
                  <a:gd name="connsiteY1" fmla="*/ 183118 h 180975"/>
                  <a:gd name="connsiteX2" fmla="*/ 6029 w 180975"/>
                  <a:gd name="connsiteY2" fmla="*/ 25956 h 180975"/>
                  <a:gd name="connsiteX3" fmla="*/ 0 w 180975"/>
                  <a:gd name="connsiteY3" fmla="*/ 0 h 180975"/>
                  <a:gd name="connsiteX4" fmla="*/ 189166 w 180975"/>
                  <a:gd name="connsiteY4" fmla="*/ 189157 h 180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975" h="180975">
                    <a:moveTo>
                      <a:pt x="189166" y="189157"/>
                    </a:moveTo>
                    <a:cubicBezTo>
                      <a:pt x="180422" y="187652"/>
                      <a:pt x="171755" y="185633"/>
                      <a:pt x="163192" y="183118"/>
                    </a:cubicBezTo>
                    <a:lnTo>
                      <a:pt x="6029" y="25956"/>
                    </a:lnTo>
                    <a:cubicBezTo>
                      <a:pt x="3524" y="17412"/>
                      <a:pt x="1505" y="8734"/>
                      <a:pt x="0" y="0"/>
                    </a:cubicBezTo>
                    <a:lnTo>
                      <a:pt x="189166" y="18915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  <p:sp>
            <p:nvSpPr>
              <p:cNvPr id="119" name="Freeform: Shape 29">
                <a:extLst>
                  <a:ext uri="{FF2B5EF4-FFF2-40B4-BE49-F238E27FC236}">
                    <a16:creationId xmlns:a16="http://schemas.microsoft.com/office/drawing/2014/main" id="{B58CF561-E475-4EBA-9A53-E9C719D682CA}"/>
                  </a:ext>
                </a:extLst>
              </p:cNvPr>
              <p:cNvSpPr/>
              <p:nvPr/>
            </p:nvSpPr>
            <p:spPr>
              <a:xfrm>
                <a:off x="3016980" y="2582848"/>
                <a:ext cx="104775" cy="104775"/>
              </a:xfrm>
              <a:custGeom>
                <a:avLst/>
                <a:gdLst>
                  <a:gd name="connsiteX0" fmla="*/ 113081 w 104775"/>
                  <a:gd name="connsiteY0" fmla="*/ 113090 h 104775"/>
                  <a:gd name="connsiteX1" fmla="*/ 46568 w 104775"/>
                  <a:gd name="connsiteY1" fmla="*/ 66523 h 104775"/>
                  <a:gd name="connsiteX2" fmla="*/ 0 w 104775"/>
                  <a:gd name="connsiteY2" fmla="*/ 0 h 104775"/>
                  <a:gd name="connsiteX3" fmla="*/ 113081 w 104775"/>
                  <a:gd name="connsiteY3" fmla="*/ 113090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4775" h="104775">
                    <a:moveTo>
                      <a:pt x="113081" y="113090"/>
                    </a:moveTo>
                    <a:cubicBezTo>
                      <a:pt x="88992" y="101918"/>
                      <a:pt x="66437" y="86392"/>
                      <a:pt x="46568" y="66523"/>
                    </a:cubicBezTo>
                    <a:cubicBezTo>
                      <a:pt x="26699" y="46653"/>
                      <a:pt x="11163" y="24079"/>
                      <a:pt x="0" y="0"/>
                    </a:cubicBezTo>
                    <a:lnTo>
                      <a:pt x="113081" y="11309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1200"/>
              </a:p>
            </p:txBody>
          </p:sp>
        </p:grpSp>
        <p:sp>
          <p:nvSpPr>
            <p:cNvPr id="120" name="Oval 202">
              <a:extLst>
                <a:ext uri="{FF2B5EF4-FFF2-40B4-BE49-F238E27FC236}">
                  <a16:creationId xmlns:a16="http://schemas.microsoft.com/office/drawing/2014/main" id="{0ABF20B4-96C5-4D56-81B9-F96F3F652619}"/>
                </a:ext>
              </a:extLst>
            </p:cNvPr>
            <p:cNvSpPr/>
            <p:nvPr/>
          </p:nvSpPr>
          <p:spPr>
            <a:xfrm>
              <a:off x="957331" y="2281886"/>
              <a:ext cx="2216266" cy="2216266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121" name="Picture 14" descr="C:\Users\cmkim\OneDrive\문서\Thesis\Stage 3.png">
              <a:extLst>
                <a:ext uri="{FF2B5EF4-FFF2-40B4-BE49-F238E27FC236}">
                  <a16:creationId xmlns:a16="http://schemas.microsoft.com/office/drawing/2014/main" id="{44BD2D97-BAAD-4EB2-B7AE-F2586D70F9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136" y="2492535"/>
              <a:ext cx="1196740" cy="16973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22" name="그룹 121">
              <a:extLst>
                <a:ext uri="{FF2B5EF4-FFF2-40B4-BE49-F238E27FC236}">
                  <a16:creationId xmlns:a16="http://schemas.microsoft.com/office/drawing/2014/main" id="{606BBEF6-BA13-4AB6-A016-BCA4D82BA5B2}"/>
                </a:ext>
              </a:extLst>
            </p:cNvPr>
            <p:cNvGrpSpPr/>
            <p:nvPr/>
          </p:nvGrpSpPr>
          <p:grpSpPr>
            <a:xfrm rot="658305">
              <a:off x="5821212" y="3010150"/>
              <a:ext cx="230055" cy="893013"/>
              <a:chOff x="2065170" y="-936556"/>
              <a:chExt cx="256589" cy="893013"/>
            </a:xfrm>
          </p:grpSpPr>
          <p:sp>
            <p:nvSpPr>
              <p:cNvPr id="123" name="사각형: 둥근 모서리 4">
                <a:extLst>
                  <a:ext uri="{FF2B5EF4-FFF2-40B4-BE49-F238E27FC236}">
                    <a16:creationId xmlns:a16="http://schemas.microsoft.com/office/drawing/2014/main" id="{0AE62FAD-5C08-4FD5-8C50-90271314FAF1}"/>
                  </a:ext>
                </a:extLst>
              </p:cNvPr>
              <p:cNvSpPr/>
              <p:nvPr/>
            </p:nvSpPr>
            <p:spPr>
              <a:xfrm>
                <a:off x="2065170" y="-936556"/>
                <a:ext cx="256589" cy="560999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4" name="자유형: 도형 7">
                <a:extLst>
                  <a:ext uri="{FF2B5EF4-FFF2-40B4-BE49-F238E27FC236}">
                    <a16:creationId xmlns:a16="http://schemas.microsoft.com/office/drawing/2014/main" id="{C13FF104-1B06-48FA-AE6E-1DA6DB043382}"/>
                  </a:ext>
                </a:extLst>
              </p:cNvPr>
              <p:cNvSpPr/>
              <p:nvPr/>
            </p:nvSpPr>
            <p:spPr>
              <a:xfrm>
                <a:off x="2141779" y="-402771"/>
                <a:ext cx="84031" cy="359228"/>
              </a:xfrm>
              <a:custGeom>
                <a:avLst/>
                <a:gdLst>
                  <a:gd name="connsiteX0" fmla="*/ 45931 w 84031"/>
                  <a:gd name="connsiteY0" fmla="*/ 0 h 359228"/>
                  <a:gd name="connsiteX1" fmla="*/ 35046 w 84031"/>
                  <a:gd name="connsiteY1" fmla="*/ 54428 h 359228"/>
                  <a:gd name="connsiteX2" fmla="*/ 13274 w 84031"/>
                  <a:gd name="connsiteY2" fmla="*/ 97971 h 359228"/>
                  <a:gd name="connsiteX3" fmla="*/ 29603 w 84031"/>
                  <a:gd name="connsiteY3" fmla="*/ 141514 h 359228"/>
                  <a:gd name="connsiteX4" fmla="*/ 51374 w 84031"/>
                  <a:gd name="connsiteY4" fmla="*/ 152400 h 359228"/>
                  <a:gd name="connsiteX5" fmla="*/ 73146 w 84031"/>
                  <a:gd name="connsiteY5" fmla="*/ 195943 h 359228"/>
                  <a:gd name="connsiteX6" fmla="*/ 84031 w 84031"/>
                  <a:gd name="connsiteY6" fmla="*/ 217714 h 359228"/>
                  <a:gd name="connsiteX7" fmla="*/ 78588 w 84031"/>
                  <a:gd name="connsiteY7" fmla="*/ 239485 h 359228"/>
                  <a:gd name="connsiteX8" fmla="*/ 45931 w 84031"/>
                  <a:gd name="connsiteY8" fmla="*/ 283028 h 359228"/>
                  <a:gd name="connsiteX9" fmla="*/ 24160 w 84031"/>
                  <a:gd name="connsiteY9" fmla="*/ 293914 h 359228"/>
                  <a:gd name="connsiteX10" fmla="*/ 18717 w 84031"/>
                  <a:gd name="connsiteY10" fmla="*/ 348343 h 359228"/>
                  <a:gd name="connsiteX11" fmla="*/ 29603 w 84031"/>
                  <a:gd name="connsiteY11" fmla="*/ 359228 h 359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4031" h="359228">
                    <a:moveTo>
                      <a:pt x="45931" y="0"/>
                    </a:moveTo>
                    <a:cubicBezTo>
                      <a:pt x="42303" y="18143"/>
                      <a:pt x="40897" y="36876"/>
                      <a:pt x="35046" y="54428"/>
                    </a:cubicBezTo>
                    <a:cubicBezTo>
                      <a:pt x="29914" y="69823"/>
                      <a:pt x="13274" y="97971"/>
                      <a:pt x="13274" y="97971"/>
                    </a:cubicBezTo>
                    <a:cubicBezTo>
                      <a:pt x="16311" y="110121"/>
                      <a:pt x="20115" y="132026"/>
                      <a:pt x="29603" y="141514"/>
                    </a:cubicBezTo>
                    <a:cubicBezTo>
                      <a:pt x="35340" y="147251"/>
                      <a:pt x="44117" y="148771"/>
                      <a:pt x="51374" y="152400"/>
                    </a:cubicBezTo>
                    <a:lnTo>
                      <a:pt x="73146" y="195943"/>
                    </a:lnTo>
                    <a:lnTo>
                      <a:pt x="84031" y="217714"/>
                    </a:lnTo>
                    <a:cubicBezTo>
                      <a:pt x="82217" y="224971"/>
                      <a:pt x="81214" y="232481"/>
                      <a:pt x="78588" y="239485"/>
                    </a:cubicBezTo>
                    <a:cubicBezTo>
                      <a:pt x="71331" y="258838"/>
                      <a:pt x="63046" y="270192"/>
                      <a:pt x="45931" y="283028"/>
                    </a:cubicBezTo>
                    <a:cubicBezTo>
                      <a:pt x="39440" y="287896"/>
                      <a:pt x="31417" y="290285"/>
                      <a:pt x="24160" y="293914"/>
                    </a:cubicBezTo>
                    <a:cubicBezTo>
                      <a:pt x="-4061" y="350354"/>
                      <a:pt x="-9694" y="325615"/>
                      <a:pt x="18717" y="348343"/>
                    </a:cubicBezTo>
                    <a:cubicBezTo>
                      <a:pt x="22724" y="351549"/>
                      <a:pt x="25974" y="355600"/>
                      <a:pt x="29603" y="359228"/>
                    </a:cubicBezTo>
                  </a:path>
                </a:pathLst>
              </a:cu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pic>
          <p:nvPicPr>
            <p:cNvPr id="125" name="그림 124">
              <a:extLst>
                <a:ext uri="{FF2B5EF4-FFF2-40B4-BE49-F238E27FC236}">
                  <a16:creationId xmlns:a16="http://schemas.microsoft.com/office/drawing/2014/main" id="{5BCFBFB7-562E-4F8A-992B-B4C368DB94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172" b="98896" l="3125" r="99625">
                          <a14:foregroundMark x1="39375" y1="94724" x2="39375" y2="83681"/>
                          <a14:foregroundMark x1="41750" y1="99018" x2="41875" y2="91534"/>
                          <a14:foregroundMark x1="3125" y1="73620" x2="16750" y2="68221"/>
                          <a14:foregroundMark x1="52000" y1="67117" x2="56250" y2="61104"/>
                          <a14:foregroundMark x1="56250" y1="61104" x2="59500" y2="61472"/>
                          <a14:foregroundMark x1="89875" y1="60613" x2="95000" y2="56074"/>
                          <a14:foregroundMark x1="99625" y1="59141" x2="96000" y2="57791"/>
                          <a14:foregroundMark x1="43625" y1="35951" x2="49750" y2="31656"/>
                          <a14:foregroundMark x1="49750" y1="31656" x2="55625" y2="31043"/>
                          <a14:foregroundMark x1="66875" y1="17178" x2="57750" y2="18528"/>
                          <a14:foregroundMark x1="57750" y1="18528" x2="60750" y2="19387"/>
                          <a14:foregroundMark x1="43125" y1="20736" x2="46000" y2="18405"/>
                          <a14:foregroundMark x1="23750" y1="14601" x2="27000" y2="11902"/>
                          <a14:foregroundMark x1="29750" y1="4172" x2="28250" y2="5153"/>
                          <a14:foregroundMark x1="22125" y1="51779" x2="24875" y2="49080"/>
                          <a14:foregroundMark x1="25750" y1="68098" x2="29375" y2="67362"/>
                          <a14:foregroundMark x1="36250" y1="74479" x2="37125" y2="76442"/>
                          <a14:foregroundMark x1="38250" y1="73865" x2="45500" y2="75460"/>
                          <a14:foregroundMark x1="45500" y1="75460" x2="49875" y2="81227"/>
                          <a14:foregroundMark x1="49875" y1="81227" x2="49875" y2="81227"/>
                          <a14:foregroundMark x1="46375" y1="75583" x2="52000" y2="79877"/>
                          <a14:foregroundMark x1="52000" y1="79877" x2="53875" y2="86748"/>
                          <a14:foregroundMark x1="53875" y1="86748" x2="50375" y2="92883"/>
                          <a14:foregroundMark x1="50375" y1="92883" x2="46500" y2="9472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59576">
              <a:off x="6052978" y="2757290"/>
              <a:ext cx="634968" cy="646874"/>
            </a:xfrm>
            <a:prstGeom prst="rect">
              <a:avLst/>
            </a:prstGeom>
          </p:spPr>
        </p:pic>
        <p:pic>
          <p:nvPicPr>
            <p:cNvPr id="126" name="그림 125">
              <a:extLst>
                <a:ext uri="{FF2B5EF4-FFF2-40B4-BE49-F238E27FC236}">
                  <a16:creationId xmlns:a16="http://schemas.microsoft.com/office/drawing/2014/main" id="{334A264F-E1F1-42D6-A8E6-B6C5638A2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172" b="98896" l="3125" r="99625">
                          <a14:foregroundMark x1="39375" y1="94724" x2="39375" y2="83681"/>
                          <a14:foregroundMark x1="41750" y1="99018" x2="41875" y2="91534"/>
                          <a14:foregroundMark x1="3125" y1="73620" x2="16750" y2="68221"/>
                          <a14:foregroundMark x1="52000" y1="67117" x2="56250" y2="61104"/>
                          <a14:foregroundMark x1="56250" y1="61104" x2="59500" y2="61472"/>
                          <a14:foregroundMark x1="89875" y1="60613" x2="95000" y2="56074"/>
                          <a14:foregroundMark x1="99625" y1="59141" x2="96000" y2="57791"/>
                          <a14:foregroundMark x1="43625" y1="35951" x2="49750" y2="31656"/>
                          <a14:foregroundMark x1="49750" y1="31656" x2="55625" y2="31043"/>
                          <a14:foregroundMark x1="66875" y1="17178" x2="57750" y2="18528"/>
                          <a14:foregroundMark x1="57750" y1="18528" x2="60750" y2="19387"/>
                          <a14:foregroundMark x1="43125" y1="20736" x2="46000" y2="18405"/>
                          <a14:foregroundMark x1="23750" y1="14601" x2="27000" y2="11902"/>
                          <a14:foregroundMark x1="29750" y1="4172" x2="28250" y2="5153"/>
                          <a14:foregroundMark x1="22125" y1="51779" x2="24875" y2="49080"/>
                          <a14:foregroundMark x1="25750" y1="68098" x2="29375" y2="67362"/>
                          <a14:foregroundMark x1="36250" y1="74479" x2="37125" y2="76442"/>
                          <a14:foregroundMark x1="38250" y1="73865" x2="45500" y2="75460"/>
                          <a14:foregroundMark x1="45500" y1="75460" x2="49875" y2="81227"/>
                          <a14:foregroundMark x1="49875" y1="81227" x2="49875" y2="81227"/>
                          <a14:foregroundMark x1="46375" y1="75583" x2="52000" y2="79877"/>
                          <a14:foregroundMark x1="52000" y1="79877" x2="53875" y2="86748"/>
                          <a14:foregroundMark x1="53875" y1="86748" x2="50375" y2="92883"/>
                          <a14:foregroundMark x1="50375" y1="92883" x2="46500" y2="94724"/>
                        </a14:backgroundRemoval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59576">
              <a:off x="5188408" y="2775244"/>
              <a:ext cx="634968" cy="646874"/>
            </a:xfrm>
            <a:prstGeom prst="rect">
              <a:avLst/>
            </a:prstGeom>
          </p:spPr>
        </p:pic>
        <p:pic>
          <p:nvPicPr>
            <p:cNvPr id="127" name="그림 126">
              <a:extLst>
                <a:ext uri="{FF2B5EF4-FFF2-40B4-BE49-F238E27FC236}">
                  <a16:creationId xmlns:a16="http://schemas.microsoft.com/office/drawing/2014/main" id="{F0EB1F13-C3DE-4011-BD4C-9C0800382B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172" b="98896" l="3125" r="99625">
                          <a14:foregroundMark x1="39375" y1="94724" x2="39375" y2="83681"/>
                          <a14:foregroundMark x1="41750" y1="99018" x2="41875" y2="91534"/>
                          <a14:foregroundMark x1="3125" y1="73620" x2="16750" y2="68221"/>
                          <a14:foregroundMark x1="52000" y1="67117" x2="56250" y2="61104"/>
                          <a14:foregroundMark x1="56250" y1="61104" x2="59500" y2="61472"/>
                          <a14:foregroundMark x1="89875" y1="60613" x2="95000" y2="56074"/>
                          <a14:foregroundMark x1="99625" y1="59141" x2="96000" y2="57791"/>
                          <a14:foregroundMark x1="43625" y1="35951" x2="49750" y2="31656"/>
                          <a14:foregroundMark x1="49750" y1="31656" x2="55625" y2="31043"/>
                          <a14:foregroundMark x1="66875" y1="17178" x2="57750" y2="18528"/>
                          <a14:foregroundMark x1="57750" y1="18528" x2="60750" y2="19387"/>
                          <a14:foregroundMark x1="43125" y1="20736" x2="46000" y2="18405"/>
                          <a14:foregroundMark x1="23750" y1="14601" x2="27000" y2="11902"/>
                          <a14:foregroundMark x1="29750" y1="4172" x2="28250" y2="5153"/>
                          <a14:foregroundMark x1="22125" y1="51779" x2="24875" y2="49080"/>
                          <a14:foregroundMark x1="25750" y1="68098" x2="29375" y2="67362"/>
                          <a14:foregroundMark x1="36250" y1="74479" x2="37125" y2="76442"/>
                          <a14:foregroundMark x1="38250" y1="73865" x2="45500" y2="75460"/>
                          <a14:foregroundMark x1="45500" y1="75460" x2="49875" y2="81227"/>
                          <a14:foregroundMark x1="49875" y1="81227" x2="49875" y2="81227"/>
                          <a14:foregroundMark x1="46375" y1="75583" x2="52000" y2="79877"/>
                          <a14:foregroundMark x1="52000" y1="79877" x2="53875" y2="86748"/>
                          <a14:foregroundMark x1="53875" y1="86748" x2="50375" y2="92883"/>
                          <a14:foregroundMark x1="50375" y1="92883" x2="46500" y2="9472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446538">
              <a:off x="5423828" y="3709744"/>
              <a:ext cx="634968" cy="646874"/>
            </a:xfrm>
            <a:prstGeom prst="rect">
              <a:avLst/>
            </a:prstGeom>
          </p:spPr>
        </p:pic>
        <p:pic>
          <p:nvPicPr>
            <p:cNvPr id="128" name="그림 127">
              <a:extLst>
                <a:ext uri="{FF2B5EF4-FFF2-40B4-BE49-F238E27FC236}">
                  <a16:creationId xmlns:a16="http://schemas.microsoft.com/office/drawing/2014/main" id="{AA71E29D-9C1A-40C7-9D5D-C5602D81E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172" b="98896" l="3125" r="99625">
                          <a14:foregroundMark x1="39375" y1="94724" x2="39375" y2="83681"/>
                          <a14:foregroundMark x1="41750" y1="99018" x2="41875" y2="91534"/>
                          <a14:foregroundMark x1="3125" y1="73620" x2="16750" y2="68221"/>
                          <a14:foregroundMark x1="52000" y1="67117" x2="56250" y2="61104"/>
                          <a14:foregroundMark x1="56250" y1="61104" x2="59500" y2="61472"/>
                          <a14:foregroundMark x1="89875" y1="60613" x2="95000" y2="56074"/>
                          <a14:foregroundMark x1="99625" y1="59141" x2="96000" y2="57791"/>
                          <a14:foregroundMark x1="43625" y1="35951" x2="49750" y2="31656"/>
                          <a14:foregroundMark x1="49750" y1="31656" x2="55625" y2="31043"/>
                          <a14:foregroundMark x1="66875" y1="17178" x2="57750" y2="18528"/>
                          <a14:foregroundMark x1="57750" y1="18528" x2="60750" y2="19387"/>
                          <a14:foregroundMark x1="43125" y1="20736" x2="46000" y2="18405"/>
                          <a14:foregroundMark x1="23750" y1="14601" x2="27000" y2="11902"/>
                          <a14:foregroundMark x1="29750" y1="4172" x2="28250" y2="5153"/>
                          <a14:foregroundMark x1="22125" y1="51779" x2="24875" y2="49080"/>
                          <a14:foregroundMark x1="25750" y1="68098" x2="29375" y2="67362"/>
                          <a14:foregroundMark x1="36250" y1="74479" x2="37125" y2="76442"/>
                          <a14:foregroundMark x1="38250" y1="73865" x2="45500" y2="75460"/>
                          <a14:foregroundMark x1="45500" y1="75460" x2="49875" y2="81227"/>
                          <a14:foregroundMark x1="49875" y1="81227" x2="49875" y2="81227"/>
                          <a14:foregroundMark x1="46375" y1="75583" x2="52000" y2="79877"/>
                          <a14:foregroundMark x1="52000" y1="79877" x2="53875" y2="86748"/>
                          <a14:foregroundMark x1="53875" y1="86748" x2="50375" y2="92883"/>
                          <a14:foregroundMark x1="50375" y1="92883" x2="46500" y2="9472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446538">
              <a:off x="6253848" y="3543505"/>
              <a:ext cx="634968" cy="646874"/>
            </a:xfrm>
            <a:prstGeom prst="rect">
              <a:avLst/>
            </a:prstGeom>
          </p:spPr>
        </p:pic>
      </p:grpSp>
      <p:sp>
        <p:nvSpPr>
          <p:cNvPr id="129" name="TextBox 128">
            <a:extLst>
              <a:ext uri="{FF2B5EF4-FFF2-40B4-BE49-F238E27FC236}">
                <a16:creationId xmlns:a16="http://schemas.microsoft.com/office/drawing/2014/main" id="{8F847CAF-83CA-4A5B-815B-8F11D266F6F6}"/>
              </a:ext>
            </a:extLst>
          </p:cNvPr>
          <p:cNvSpPr txBox="1"/>
          <p:nvPr/>
        </p:nvSpPr>
        <p:spPr>
          <a:xfrm>
            <a:off x="1261905" y="6097562"/>
            <a:ext cx="2653419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400" b="1" dirty="0">
                <a:latin typeface="+mj-lt"/>
              </a:rPr>
              <a:t>Electro-synthesis</a:t>
            </a:r>
          </a:p>
        </p:txBody>
      </p:sp>
      <p:grpSp>
        <p:nvGrpSpPr>
          <p:cNvPr id="130" name="Graphic 8">
            <a:extLst>
              <a:ext uri="{FF2B5EF4-FFF2-40B4-BE49-F238E27FC236}">
                <a16:creationId xmlns:a16="http://schemas.microsoft.com/office/drawing/2014/main" id="{2BAECB24-CECA-46FA-97F1-62BD2734E605}"/>
              </a:ext>
            </a:extLst>
          </p:cNvPr>
          <p:cNvGrpSpPr>
            <a:grpSpLocks noChangeAspect="1"/>
          </p:cNvGrpSpPr>
          <p:nvPr/>
        </p:nvGrpSpPr>
        <p:grpSpPr>
          <a:xfrm flipH="1" flipV="1">
            <a:off x="1020498" y="2704129"/>
            <a:ext cx="3296162" cy="3296162"/>
            <a:chOff x="2995440" y="2252362"/>
            <a:chExt cx="457200" cy="457200"/>
          </a:xfrm>
          <a:solidFill>
            <a:schemeClr val="bg2">
              <a:lumMod val="65000"/>
            </a:schemeClr>
          </a:solidFill>
        </p:grpSpPr>
        <p:sp>
          <p:nvSpPr>
            <p:cNvPr id="131" name="Freeform: Shape 6">
              <a:extLst>
                <a:ext uri="{FF2B5EF4-FFF2-40B4-BE49-F238E27FC236}">
                  <a16:creationId xmlns:a16="http://schemas.microsoft.com/office/drawing/2014/main" id="{D4B3960F-DA47-4FBD-9609-96DCF2CD8E96}"/>
                </a:ext>
              </a:extLst>
            </p:cNvPr>
            <p:cNvSpPr/>
            <p:nvPr/>
          </p:nvSpPr>
          <p:spPr>
            <a:xfrm>
              <a:off x="3325981" y="2273943"/>
              <a:ext cx="104775" cy="104775"/>
            </a:xfrm>
            <a:custGeom>
              <a:avLst/>
              <a:gdLst>
                <a:gd name="connsiteX0" fmla="*/ 112995 w 104775"/>
                <a:gd name="connsiteY0" fmla="*/ 112995 h 104775"/>
                <a:gd name="connsiteX1" fmla="*/ 0 w 104775"/>
                <a:gd name="connsiteY1" fmla="*/ 0 h 104775"/>
                <a:gd name="connsiteX2" fmla="*/ 66465 w 104775"/>
                <a:gd name="connsiteY2" fmla="*/ 46539 h 104775"/>
                <a:gd name="connsiteX3" fmla="*/ 112995 w 104775"/>
                <a:gd name="connsiteY3" fmla="*/ 112995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75" h="104775">
                  <a:moveTo>
                    <a:pt x="112995" y="112995"/>
                  </a:moveTo>
                  <a:lnTo>
                    <a:pt x="0" y="0"/>
                  </a:lnTo>
                  <a:cubicBezTo>
                    <a:pt x="24051" y="11182"/>
                    <a:pt x="46615" y="26680"/>
                    <a:pt x="66465" y="46539"/>
                  </a:cubicBezTo>
                  <a:cubicBezTo>
                    <a:pt x="86316" y="66399"/>
                    <a:pt x="101822" y="88935"/>
                    <a:pt x="112995" y="1129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7">
              <a:extLst>
                <a:ext uri="{FF2B5EF4-FFF2-40B4-BE49-F238E27FC236}">
                  <a16:creationId xmlns:a16="http://schemas.microsoft.com/office/drawing/2014/main" id="{A507C1FC-C0D6-47DA-82C7-D5A5E623955C}"/>
                </a:ext>
              </a:extLst>
            </p:cNvPr>
            <p:cNvSpPr/>
            <p:nvPr/>
          </p:nvSpPr>
          <p:spPr>
            <a:xfrm>
              <a:off x="3267993" y="2255807"/>
              <a:ext cx="180975" cy="180975"/>
            </a:xfrm>
            <a:custGeom>
              <a:avLst/>
              <a:gdLst>
                <a:gd name="connsiteX0" fmla="*/ 189119 w 180975"/>
                <a:gd name="connsiteY0" fmla="*/ 189119 h 180975"/>
                <a:gd name="connsiteX1" fmla="*/ 0 w 180975"/>
                <a:gd name="connsiteY1" fmla="*/ 0 h 180975"/>
                <a:gd name="connsiteX2" fmla="*/ 25975 w 180975"/>
                <a:gd name="connsiteY2" fmla="*/ 6039 h 180975"/>
                <a:gd name="connsiteX3" fmla="*/ 183070 w 180975"/>
                <a:gd name="connsiteY3" fmla="*/ 163144 h 180975"/>
                <a:gd name="connsiteX4" fmla="*/ 189119 w 180975"/>
                <a:gd name="connsiteY4" fmla="*/ 189119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975" h="180975">
                  <a:moveTo>
                    <a:pt x="189119" y="189119"/>
                  </a:moveTo>
                  <a:lnTo>
                    <a:pt x="0" y="0"/>
                  </a:lnTo>
                  <a:cubicBezTo>
                    <a:pt x="8734" y="1505"/>
                    <a:pt x="17411" y="3524"/>
                    <a:pt x="25975" y="6039"/>
                  </a:cubicBezTo>
                  <a:lnTo>
                    <a:pt x="183070" y="163144"/>
                  </a:lnTo>
                  <a:cubicBezTo>
                    <a:pt x="185604" y="171707"/>
                    <a:pt x="187614" y="180384"/>
                    <a:pt x="189119" y="1891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8">
              <a:extLst>
                <a:ext uri="{FF2B5EF4-FFF2-40B4-BE49-F238E27FC236}">
                  <a16:creationId xmlns:a16="http://schemas.microsoft.com/office/drawing/2014/main" id="{AF02CAFE-FD19-4712-933B-B98148D2D6CA}"/>
                </a:ext>
              </a:extLst>
            </p:cNvPr>
            <p:cNvSpPr/>
            <p:nvPr/>
          </p:nvSpPr>
          <p:spPr>
            <a:xfrm>
              <a:off x="3224692" y="2252362"/>
              <a:ext cx="228600" cy="228600"/>
            </a:xfrm>
            <a:custGeom>
              <a:avLst/>
              <a:gdLst>
                <a:gd name="connsiteX0" fmla="*/ 235830 w 228600"/>
                <a:gd name="connsiteY0" fmla="*/ 235855 h 228600"/>
                <a:gd name="connsiteX1" fmla="*/ 0 w 228600"/>
                <a:gd name="connsiteY1" fmla="*/ 35 h 228600"/>
                <a:gd name="connsiteX2" fmla="*/ 20546 w 228600"/>
                <a:gd name="connsiteY2" fmla="*/ 625 h 228600"/>
                <a:gd name="connsiteX3" fmla="*/ 235230 w 228600"/>
                <a:gd name="connsiteY3" fmla="*/ 215309 h 228600"/>
                <a:gd name="connsiteX4" fmla="*/ 235830 w 228600"/>
                <a:gd name="connsiteY4" fmla="*/ 235855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228600">
                  <a:moveTo>
                    <a:pt x="235830" y="235855"/>
                  </a:moveTo>
                  <a:lnTo>
                    <a:pt x="0" y="35"/>
                  </a:lnTo>
                  <a:cubicBezTo>
                    <a:pt x="6848" y="-89"/>
                    <a:pt x="13706" y="120"/>
                    <a:pt x="20546" y="625"/>
                  </a:cubicBezTo>
                  <a:lnTo>
                    <a:pt x="235230" y="215309"/>
                  </a:lnTo>
                  <a:cubicBezTo>
                    <a:pt x="235734" y="222148"/>
                    <a:pt x="235944" y="229016"/>
                    <a:pt x="235830" y="235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9">
              <a:extLst>
                <a:ext uri="{FF2B5EF4-FFF2-40B4-BE49-F238E27FC236}">
                  <a16:creationId xmlns:a16="http://schemas.microsoft.com/office/drawing/2014/main" id="{C2B17927-2545-45BD-9146-F9A0A3A7EEA2}"/>
                </a:ext>
              </a:extLst>
            </p:cNvPr>
            <p:cNvSpPr/>
            <p:nvPr/>
          </p:nvSpPr>
          <p:spPr>
            <a:xfrm>
              <a:off x="3188221" y="2253416"/>
              <a:ext cx="266700" cy="266700"/>
            </a:xfrm>
            <a:custGeom>
              <a:avLst/>
              <a:gdLst>
                <a:gd name="connsiteX0" fmla="*/ 268929 w 266700"/>
                <a:gd name="connsiteY0" fmla="*/ 271282 h 266700"/>
                <a:gd name="connsiteX1" fmla="*/ 0 w 266700"/>
                <a:gd name="connsiteY1" fmla="*/ 2353 h 266700"/>
                <a:gd name="connsiteX2" fmla="*/ 17583 w 266700"/>
                <a:gd name="connsiteY2" fmla="*/ 0 h 266700"/>
                <a:gd name="connsiteX3" fmla="*/ 271291 w 266700"/>
                <a:gd name="connsiteY3" fmla="*/ 253708 h 266700"/>
                <a:gd name="connsiteX4" fmla="*/ 268929 w 266700"/>
                <a:gd name="connsiteY4" fmla="*/ 271282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" h="266700">
                  <a:moveTo>
                    <a:pt x="268929" y="271282"/>
                  </a:moveTo>
                  <a:lnTo>
                    <a:pt x="0" y="2353"/>
                  </a:lnTo>
                  <a:cubicBezTo>
                    <a:pt x="5820" y="1333"/>
                    <a:pt x="11706" y="552"/>
                    <a:pt x="17583" y="0"/>
                  </a:cubicBezTo>
                  <a:lnTo>
                    <a:pt x="271291" y="253708"/>
                  </a:lnTo>
                  <a:cubicBezTo>
                    <a:pt x="270729" y="259585"/>
                    <a:pt x="269938" y="265462"/>
                    <a:pt x="268929" y="2712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0">
              <a:extLst>
                <a:ext uri="{FF2B5EF4-FFF2-40B4-BE49-F238E27FC236}">
                  <a16:creationId xmlns:a16="http://schemas.microsoft.com/office/drawing/2014/main" id="{3EB8EA77-696D-4F7D-98B7-46B97D397C46}"/>
                </a:ext>
              </a:extLst>
            </p:cNvPr>
            <p:cNvSpPr/>
            <p:nvPr/>
          </p:nvSpPr>
          <p:spPr>
            <a:xfrm>
              <a:off x="3156236" y="2259236"/>
              <a:ext cx="295275" cy="295275"/>
            </a:xfrm>
            <a:custGeom>
              <a:avLst/>
              <a:gdLst>
                <a:gd name="connsiteX0" fmla="*/ 293036 w 295275"/>
                <a:gd name="connsiteY0" fmla="*/ 297447 h 295275"/>
                <a:gd name="connsiteX1" fmla="*/ 0 w 295275"/>
                <a:gd name="connsiteY1" fmla="*/ 4410 h 295275"/>
                <a:gd name="connsiteX2" fmla="*/ 15516 w 295275"/>
                <a:gd name="connsiteY2" fmla="*/ 0 h 295275"/>
                <a:gd name="connsiteX3" fmla="*/ 297447 w 295275"/>
                <a:gd name="connsiteY3" fmla="*/ 281930 h 295275"/>
                <a:gd name="connsiteX4" fmla="*/ 293036 w 295275"/>
                <a:gd name="connsiteY4" fmla="*/ 297447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275" h="295275">
                  <a:moveTo>
                    <a:pt x="293036" y="297447"/>
                  </a:moveTo>
                  <a:lnTo>
                    <a:pt x="0" y="4410"/>
                  </a:lnTo>
                  <a:cubicBezTo>
                    <a:pt x="5124" y="2753"/>
                    <a:pt x="10287" y="1286"/>
                    <a:pt x="15516" y="0"/>
                  </a:cubicBezTo>
                  <a:lnTo>
                    <a:pt x="297447" y="281930"/>
                  </a:lnTo>
                  <a:cubicBezTo>
                    <a:pt x="296161" y="287150"/>
                    <a:pt x="294684" y="292322"/>
                    <a:pt x="293036" y="2974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1">
              <a:extLst>
                <a:ext uri="{FF2B5EF4-FFF2-40B4-BE49-F238E27FC236}">
                  <a16:creationId xmlns:a16="http://schemas.microsoft.com/office/drawing/2014/main" id="{4765A8E6-B066-483E-BE5D-AF1835E87D69}"/>
                </a:ext>
              </a:extLst>
            </p:cNvPr>
            <p:cNvSpPr/>
            <p:nvPr/>
          </p:nvSpPr>
          <p:spPr>
            <a:xfrm>
              <a:off x="3127737" y="2268971"/>
              <a:ext cx="123825" cy="104775"/>
            </a:xfrm>
            <a:custGeom>
              <a:avLst/>
              <a:gdLst>
                <a:gd name="connsiteX0" fmla="*/ 13859 w 123825"/>
                <a:gd name="connsiteY0" fmla="*/ 0 h 104775"/>
                <a:gd name="connsiteX1" fmla="*/ 127711 w 123825"/>
                <a:gd name="connsiteY1" fmla="*/ 113852 h 104775"/>
                <a:gd name="connsiteX2" fmla="*/ 104242 w 123825"/>
                <a:gd name="connsiteY2" fmla="*/ 110309 h 104775"/>
                <a:gd name="connsiteX3" fmla="*/ 0 w 123825"/>
                <a:gd name="connsiteY3" fmla="*/ 6067 h 104775"/>
                <a:gd name="connsiteX4" fmla="*/ 13859 w 123825"/>
                <a:gd name="connsiteY4" fmla="*/ 0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104775">
                  <a:moveTo>
                    <a:pt x="13859" y="0"/>
                  </a:moveTo>
                  <a:lnTo>
                    <a:pt x="127711" y="113852"/>
                  </a:lnTo>
                  <a:cubicBezTo>
                    <a:pt x="120024" y="111795"/>
                    <a:pt x="112147" y="110614"/>
                    <a:pt x="104242" y="110309"/>
                  </a:cubicBezTo>
                  <a:lnTo>
                    <a:pt x="0" y="6067"/>
                  </a:lnTo>
                  <a:cubicBezTo>
                    <a:pt x="4543" y="3858"/>
                    <a:pt x="9163" y="1848"/>
                    <a:pt x="13859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2">
              <a:extLst>
                <a:ext uri="{FF2B5EF4-FFF2-40B4-BE49-F238E27FC236}">
                  <a16:creationId xmlns:a16="http://schemas.microsoft.com/office/drawing/2014/main" id="{E79905E1-38C1-40D7-B937-3918EE9E2BE1}"/>
                </a:ext>
              </a:extLst>
            </p:cNvPr>
            <p:cNvSpPr/>
            <p:nvPr/>
          </p:nvSpPr>
          <p:spPr>
            <a:xfrm>
              <a:off x="3330096" y="2457470"/>
              <a:ext cx="104775" cy="123825"/>
            </a:xfrm>
            <a:custGeom>
              <a:avLst/>
              <a:gdLst>
                <a:gd name="connsiteX0" fmla="*/ 107785 w 104775"/>
                <a:gd name="connsiteY0" fmla="*/ 127711 h 123825"/>
                <a:gd name="connsiteX1" fmla="*/ 3543 w 104775"/>
                <a:gd name="connsiteY1" fmla="*/ 23470 h 123825"/>
                <a:gd name="connsiteX2" fmla="*/ 0 w 104775"/>
                <a:gd name="connsiteY2" fmla="*/ 0 h 123825"/>
                <a:gd name="connsiteX3" fmla="*/ 113852 w 104775"/>
                <a:gd name="connsiteY3" fmla="*/ 113852 h 123825"/>
                <a:gd name="connsiteX4" fmla="*/ 107785 w 104775"/>
                <a:gd name="connsiteY4" fmla="*/ 127711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23825">
                  <a:moveTo>
                    <a:pt x="107785" y="127711"/>
                  </a:moveTo>
                  <a:lnTo>
                    <a:pt x="3543" y="23470"/>
                  </a:lnTo>
                  <a:cubicBezTo>
                    <a:pt x="3248" y="15564"/>
                    <a:pt x="2067" y="7687"/>
                    <a:pt x="0" y="0"/>
                  </a:cubicBezTo>
                  <a:lnTo>
                    <a:pt x="113852" y="113852"/>
                  </a:lnTo>
                  <a:cubicBezTo>
                    <a:pt x="112005" y="118548"/>
                    <a:pt x="109995" y="123168"/>
                    <a:pt x="107785" y="1277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">
              <a:extLst>
                <a:ext uri="{FF2B5EF4-FFF2-40B4-BE49-F238E27FC236}">
                  <a16:creationId xmlns:a16="http://schemas.microsoft.com/office/drawing/2014/main" id="{D934B36C-C91C-4B91-9B86-40B392DB282F}"/>
                </a:ext>
              </a:extLst>
            </p:cNvPr>
            <p:cNvSpPr/>
            <p:nvPr/>
          </p:nvSpPr>
          <p:spPr>
            <a:xfrm>
              <a:off x="3102153" y="2281820"/>
              <a:ext cx="104775" cy="95250"/>
            </a:xfrm>
            <a:custGeom>
              <a:avLst/>
              <a:gdLst>
                <a:gd name="connsiteX0" fmla="*/ 12440 w 104775"/>
                <a:gd name="connsiteY0" fmla="*/ 0 h 95250"/>
                <a:gd name="connsiteX1" fmla="*/ 110880 w 104775"/>
                <a:gd name="connsiteY1" fmla="*/ 98441 h 95250"/>
                <a:gd name="connsiteX2" fmla="*/ 94612 w 104775"/>
                <a:gd name="connsiteY2" fmla="*/ 102098 h 95250"/>
                <a:gd name="connsiteX3" fmla="*/ 0 w 104775"/>
                <a:gd name="connsiteY3" fmla="*/ 7496 h 95250"/>
                <a:gd name="connsiteX4" fmla="*/ 12440 w 104775"/>
                <a:gd name="connsiteY4" fmla="*/ 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95250">
                  <a:moveTo>
                    <a:pt x="12440" y="0"/>
                  </a:moveTo>
                  <a:lnTo>
                    <a:pt x="110880" y="98441"/>
                  </a:lnTo>
                  <a:cubicBezTo>
                    <a:pt x="105385" y="99231"/>
                    <a:pt x="99946" y="100441"/>
                    <a:pt x="94612" y="102098"/>
                  </a:cubicBezTo>
                  <a:lnTo>
                    <a:pt x="0" y="7496"/>
                  </a:lnTo>
                  <a:cubicBezTo>
                    <a:pt x="4067" y="4839"/>
                    <a:pt x="8211" y="2353"/>
                    <a:pt x="12440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4">
              <a:extLst>
                <a:ext uri="{FF2B5EF4-FFF2-40B4-BE49-F238E27FC236}">
                  <a16:creationId xmlns:a16="http://schemas.microsoft.com/office/drawing/2014/main" id="{68A67756-2204-4AF2-8975-6DE031574C09}"/>
                </a:ext>
              </a:extLst>
            </p:cNvPr>
            <p:cNvSpPr/>
            <p:nvPr/>
          </p:nvSpPr>
          <p:spPr>
            <a:xfrm>
              <a:off x="3329000" y="2499885"/>
              <a:ext cx="95250" cy="104775"/>
            </a:xfrm>
            <a:custGeom>
              <a:avLst/>
              <a:gdLst>
                <a:gd name="connsiteX0" fmla="*/ 94602 w 95250"/>
                <a:gd name="connsiteY0" fmla="*/ 110881 h 104775"/>
                <a:gd name="connsiteX1" fmla="*/ 0 w 95250"/>
                <a:gd name="connsiteY1" fmla="*/ 16269 h 104775"/>
                <a:gd name="connsiteX2" fmla="*/ 3657 w 95250"/>
                <a:gd name="connsiteY2" fmla="*/ 0 h 104775"/>
                <a:gd name="connsiteX3" fmla="*/ 102098 w 95250"/>
                <a:gd name="connsiteY3" fmla="*/ 98441 h 104775"/>
                <a:gd name="connsiteX4" fmla="*/ 94602 w 95250"/>
                <a:gd name="connsiteY4" fmla="*/ 110881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104775">
                  <a:moveTo>
                    <a:pt x="94602" y="110881"/>
                  </a:moveTo>
                  <a:lnTo>
                    <a:pt x="0" y="16269"/>
                  </a:lnTo>
                  <a:cubicBezTo>
                    <a:pt x="1657" y="10935"/>
                    <a:pt x="2867" y="5496"/>
                    <a:pt x="3657" y="0"/>
                  </a:cubicBezTo>
                  <a:lnTo>
                    <a:pt x="102098" y="98441"/>
                  </a:lnTo>
                  <a:cubicBezTo>
                    <a:pt x="99746" y="102660"/>
                    <a:pt x="97260" y="106813"/>
                    <a:pt x="94602" y="1108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5">
              <a:extLst>
                <a:ext uri="{FF2B5EF4-FFF2-40B4-BE49-F238E27FC236}">
                  <a16:creationId xmlns:a16="http://schemas.microsoft.com/office/drawing/2014/main" id="{9D3283A6-DCBB-442E-95E0-5918263AE88F}"/>
                </a:ext>
              </a:extLst>
            </p:cNvPr>
            <p:cNvSpPr/>
            <p:nvPr/>
          </p:nvSpPr>
          <p:spPr>
            <a:xfrm>
              <a:off x="3079188" y="2297431"/>
              <a:ext cx="95250" cy="95250"/>
            </a:xfrm>
            <a:custGeom>
              <a:avLst/>
              <a:gdLst>
                <a:gd name="connsiteX0" fmla="*/ 11163 w 95250"/>
                <a:gd name="connsiteY0" fmla="*/ 0 h 95250"/>
                <a:gd name="connsiteX1" fmla="*/ 103222 w 95250"/>
                <a:gd name="connsiteY1" fmla="*/ 92059 h 95250"/>
                <a:gd name="connsiteX2" fmla="*/ 90526 w 95250"/>
                <a:gd name="connsiteY2" fmla="*/ 99289 h 95250"/>
                <a:gd name="connsiteX3" fmla="*/ 0 w 95250"/>
                <a:gd name="connsiteY3" fmla="*/ 8773 h 95250"/>
                <a:gd name="connsiteX4" fmla="*/ 11163 w 95250"/>
                <a:gd name="connsiteY4" fmla="*/ 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95250">
                  <a:moveTo>
                    <a:pt x="11163" y="0"/>
                  </a:moveTo>
                  <a:lnTo>
                    <a:pt x="103222" y="92059"/>
                  </a:lnTo>
                  <a:cubicBezTo>
                    <a:pt x="98860" y="94145"/>
                    <a:pt x="94631" y="96545"/>
                    <a:pt x="90526" y="99289"/>
                  </a:cubicBezTo>
                  <a:lnTo>
                    <a:pt x="0" y="8773"/>
                  </a:lnTo>
                  <a:cubicBezTo>
                    <a:pt x="3648" y="5715"/>
                    <a:pt x="7373" y="2791"/>
                    <a:pt x="11163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6">
              <a:extLst>
                <a:ext uri="{FF2B5EF4-FFF2-40B4-BE49-F238E27FC236}">
                  <a16:creationId xmlns:a16="http://schemas.microsoft.com/office/drawing/2014/main" id="{7B88BC45-042B-451C-972C-68E55573EF55}"/>
                </a:ext>
              </a:extLst>
            </p:cNvPr>
            <p:cNvSpPr/>
            <p:nvPr/>
          </p:nvSpPr>
          <p:spPr>
            <a:xfrm>
              <a:off x="3316198" y="2530508"/>
              <a:ext cx="95250" cy="95250"/>
            </a:xfrm>
            <a:custGeom>
              <a:avLst/>
              <a:gdLst>
                <a:gd name="connsiteX0" fmla="*/ 90516 w 95250"/>
                <a:gd name="connsiteY0" fmla="*/ 103213 h 95250"/>
                <a:gd name="connsiteX1" fmla="*/ 0 w 95250"/>
                <a:gd name="connsiteY1" fmla="*/ 12697 h 95250"/>
                <a:gd name="connsiteX2" fmla="*/ 7230 w 95250"/>
                <a:gd name="connsiteY2" fmla="*/ 0 h 95250"/>
                <a:gd name="connsiteX3" fmla="*/ 99289 w 95250"/>
                <a:gd name="connsiteY3" fmla="*/ 92059 h 95250"/>
                <a:gd name="connsiteX4" fmla="*/ 90516 w 95250"/>
                <a:gd name="connsiteY4" fmla="*/ 10321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95250">
                  <a:moveTo>
                    <a:pt x="90516" y="103213"/>
                  </a:moveTo>
                  <a:lnTo>
                    <a:pt x="0" y="12697"/>
                  </a:lnTo>
                  <a:cubicBezTo>
                    <a:pt x="2734" y="8601"/>
                    <a:pt x="5134" y="4362"/>
                    <a:pt x="7230" y="0"/>
                  </a:cubicBezTo>
                  <a:lnTo>
                    <a:pt x="99289" y="92059"/>
                  </a:lnTo>
                  <a:cubicBezTo>
                    <a:pt x="96498" y="95841"/>
                    <a:pt x="93564" y="99574"/>
                    <a:pt x="90516" y="1032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7">
              <a:extLst>
                <a:ext uri="{FF2B5EF4-FFF2-40B4-BE49-F238E27FC236}">
                  <a16:creationId xmlns:a16="http://schemas.microsoft.com/office/drawing/2014/main" id="{0CC26115-98D8-4541-A70C-B3F9878F9067}"/>
                </a:ext>
              </a:extLst>
            </p:cNvPr>
            <p:cNvSpPr/>
            <p:nvPr/>
          </p:nvSpPr>
          <p:spPr>
            <a:xfrm>
              <a:off x="3058643" y="2315595"/>
              <a:ext cx="95250" cy="95250"/>
            </a:xfrm>
            <a:custGeom>
              <a:avLst/>
              <a:gdLst>
                <a:gd name="connsiteX0" fmla="*/ 99755 w 95250"/>
                <a:gd name="connsiteY0" fmla="*/ 89773 h 95250"/>
                <a:gd name="connsiteX1" fmla="*/ 94602 w 95250"/>
                <a:gd name="connsiteY1" fmla="*/ 94574 h 95250"/>
                <a:gd name="connsiteX2" fmla="*/ 89783 w 95250"/>
                <a:gd name="connsiteY2" fmla="*/ 99736 h 95250"/>
                <a:gd name="connsiteX3" fmla="*/ 0 w 95250"/>
                <a:gd name="connsiteY3" fmla="*/ 9963 h 95250"/>
                <a:gd name="connsiteX4" fmla="*/ 4905 w 95250"/>
                <a:gd name="connsiteY4" fmla="*/ 4886 h 95250"/>
                <a:gd name="connsiteX5" fmla="*/ 9973 w 95250"/>
                <a:gd name="connsiteY5" fmla="*/ 0 h 95250"/>
                <a:gd name="connsiteX6" fmla="*/ 99755 w 95250"/>
                <a:gd name="connsiteY6" fmla="*/ 8977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95250">
                  <a:moveTo>
                    <a:pt x="99755" y="89773"/>
                  </a:moveTo>
                  <a:cubicBezTo>
                    <a:pt x="97984" y="91297"/>
                    <a:pt x="96279" y="92897"/>
                    <a:pt x="94602" y="94574"/>
                  </a:cubicBezTo>
                  <a:cubicBezTo>
                    <a:pt x="92926" y="96241"/>
                    <a:pt x="91307" y="97974"/>
                    <a:pt x="89783" y="99736"/>
                  </a:cubicBezTo>
                  <a:lnTo>
                    <a:pt x="0" y="9963"/>
                  </a:lnTo>
                  <a:cubicBezTo>
                    <a:pt x="1600" y="8239"/>
                    <a:pt x="3229" y="6553"/>
                    <a:pt x="4905" y="4886"/>
                  </a:cubicBezTo>
                  <a:cubicBezTo>
                    <a:pt x="6572" y="3229"/>
                    <a:pt x="8258" y="1600"/>
                    <a:pt x="9973" y="0"/>
                  </a:cubicBezTo>
                  <a:lnTo>
                    <a:pt x="99755" y="897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8">
              <a:extLst>
                <a:ext uri="{FF2B5EF4-FFF2-40B4-BE49-F238E27FC236}">
                  <a16:creationId xmlns:a16="http://schemas.microsoft.com/office/drawing/2014/main" id="{2FB14047-F6F8-49A6-8B77-03CD31367950}"/>
                </a:ext>
              </a:extLst>
            </p:cNvPr>
            <p:cNvSpPr/>
            <p:nvPr/>
          </p:nvSpPr>
          <p:spPr>
            <a:xfrm>
              <a:off x="3297587" y="2554521"/>
              <a:ext cx="95250" cy="95250"/>
            </a:xfrm>
            <a:custGeom>
              <a:avLst/>
              <a:gdLst>
                <a:gd name="connsiteX0" fmla="*/ 94859 w 95250"/>
                <a:gd name="connsiteY0" fmla="*/ 94840 h 95250"/>
                <a:gd name="connsiteX1" fmla="*/ 89783 w 95250"/>
                <a:gd name="connsiteY1" fmla="*/ 99746 h 95250"/>
                <a:gd name="connsiteX2" fmla="*/ 0 w 95250"/>
                <a:gd name="connsiteY2" fmla="*/ 9963 h 95250"/>
                <a:gd name="connsiteX3" fmla="*/ 5172 w 95250"/>
                <a:gd name="connsiteY3" fmla="*/ 5153 h 95250"/>
                <a:gd name="connsiteX4" fmla="*/ 9963 w 95250"/>
                <a:gd name="connsiteY4" fmla="*/ 0 h 95250"/>
                <a:gd name="connsiteX5" fmla="*/ 99746 w 95250"/>
                <a:gd name="connsiteY5" fmla="*/ 89783 h 95250"/>
                <a:gd name="connsiteX6" fmla="*/ 94859 w 95250"/>
                <a:gd name="connsiteY6" fmla="*/ 94840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95250">
                  <a:moveTo>
                    <a:pt x="94859" y="94840"/>
                  </a:moveTo>
                  <a:cubicBezTo>
                    <a:pt x="93183" y="96517"/>
                    <a:pt x="91497" y="98146"/>
                    <a:pt x="89783" y="99746"/>
                  </a:cubicBezTo>
                  <a:lnTo>
                    <a:pt x="0" y="9963"/>
                  </a:lnTo>
                  <a:cubicBezTo>
                    <a:pt x="1762" y="8439"/>
                    <a:pt x="3496" y="6820"/>
                    <a:pt x="5172" y="5153"/>
                  </a:cubicBezTo>
                  <a:cubicBezTo>
                    <a:pt x="6839" y="3486"/>
                    <a:pt x="8439" y="1762"/>
                    <a:pt x="9963" y="0"/>
                  </a:cubicBezTo>
                  <a:lnTo>
                    <a:pt x="99746" y="89783"/>
                  </a:lnTo>
                  <a:cubicBezTo>
                    <a:pt x="98136" y="91497"/>
                    <a:pt x="96517" y="93183"/>
                    <a:pt x="94859" y="948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9">
              <a:extLst>
                <a:ext uri="{FF2B5EF4-FFF2-40B4-BE49-F238E27FC236}">
                  <a16:creationId xmlns:a16="http://schemas.microsoft.com/office/drawing/2014/main" id="{D026FB2F-379F-49CC-9A2C-1C403A63F810}"/>
                </a:ext>
              </a:extLst>
            </p:cNvPr>
            <p:cNvSpPr/>
            <p:nvPr/>
          </p:nvSpPr>
          <p:spPr>
            <a:xfrm>
              <a:off x="3040516" y="2336093"/>
              <a:ext cx="95250" cy="95250"/>
            </a:xfrm>
            <a:custGeom>
              <a:avLst/>
              <a:gdLst>
                <a:gd name="connsiteX0" fmla="*/ 99270 w 95250"/>
                <a:gd name="connsiteY0" fmla="*/ 90516 h 95250"/>
                <a:gd name="connsiteX1" fmla="*/ 92059 w 95250"/>
                <a:gd name="connsiteY1" fmla="*/ 103232 h 95250"/>
                <a:gd name="connsiteX2" fmla="*/ 0 w 95250"/>
                <a:gd name="connsiteY2" fmla="*/ 11163 h 95250"/>
                <a:gd name="connsiteX3" fmla="*/ 8763 w 95250"/>
                <a:gd name="connsiteY3" fmla="*/ 0 h 95250"/>
                <a:gd name="connsiteX4" fmla="*/ 99270 w 95250"/>
                <a:gd name="connsiteY4" fmla="*/ 90516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95250">
                  <a:moveTo>
                    <a:pt x="99270" y="90516"/>
                  </a:moveTo>
                  <a:cubicBezTo>
                    <a:pt x="96546" y="94631"/>
                    <a:pt x="94145" y="98869"/>
                    <a:pt x="92059" y="103232"/>
                  </a:cubicBezTo>
                  <a:lnTo>
                    <a:pt x="0" y="11163"/>
                  </a:lnTo>
                  <a:cubicBezTo>
                    <a:pt x="2791" y="7363"/>
                    <a:pt x="5715" y="3639"/>
                    <a:pt x="8763" y="0"/>
                  </a:cubicBezTo>
                  <a:lnTo>
                    <a:pt x="99270" y="9051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20">
              <a:extLst>
                <a:ext uri="{FF2B5EF4-FFF2-40B4-BE49-F238E27FC236}">
                  <a16:creationId xmlns:a16="http://schemas.microsoft.com/office/drawing/2014/main" id="{E9D5B46A-9277-4640-81D3-6ACB2771D11F}"/>
                </a:ext>
              </a:extLst>
            </p:cNvPr>
            <p:cNvSpPr/>
            <p:nvPr/>
          </p:nvSpPr>
          <p:spPr>
            <a:xfrm>
              <a:off x="3273584" y="2573132"/>
              <a:ext cx="95250" cy="95250"/>
            </a:xfrm>
            <a:custGeom>
              <a:avLst/>
              <a:gdLst>
                <a:gd name="connsiteX0" fmla="*/ 103222 w 95250"/>
                <a:gd name="connsiteY0" fmla="*/ 90507 h 95250"/>
                <a:gd name="connsiteX1" fmla="*/ 92059 w 95250"/>
                <a:gd name="connsiteY1" fmla="*/ 99270 h 95250"/>
                <a:gd name="connsiteX2" fmla="*/ 0 w 95250"/>
                <a:gd name="connsiteY2" fmla="*/ 7210 h 95250"/>
                <a:gd name="connsiteX3" fmla="*/ 12716 w 95250"/>
                <a:gd name="connsiteY3" fmla="*/ 0 h 95250"/>
                <a:gd name="connsiteX4" fmla="*/ 103222 w 95250"/>
                <a:gd name="connsiteY4" fmla="*/ 90507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95250">
                  <a:moveTo>
                    <a:pt x="103222" y="90507"/>
                  </a:moveTo>
                  <a:cubicBezTo>
                    <a:pt x="99584" y="93555"/>
                    <a:pt x="95869" y="96469"/>
                    <a:pt x="92059" y="99270"/>
                  </a:cubicBezTo>
                  <a:lnTo>
                    <a:pt x="0" y="7210"/>
                  </a:lnTo>
                  <a:cubicBezTo>
                    <a:pt x="4363" y="5124"/>
                    <a:pt x="8601" y="2724"/>
                    <a:pt x="12716" y="0"/>
                  </a:cubicBezTo>
                  <a:lnTo>
                    <a:pt x="103222" y="9050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1">
              <a:extLst>
                <a:ext uri="{FF2B5EF4-FFF2-40B4-BE49-F238E27FC236}">
                  <a16:creationId xmlns:a16="http://schemas.microsoft.com/office/drawing/2014/main" id="{E77ECCB0-CAA7-4237-A0E7-4F20F0E1A1D6}"/>
                </a:ext>
              </a:extLst>
            </p:cNvPr>
            <p:cNvSpPr/>
            <p:nvPr/>
          </p:nvSpPr>
          <p:spPr>
            <a:xfrm>
              <a:off x="3024896" y="2359068"/>
              <a:ext cx="95250" cy="104775"/>
            </a:xfrm>
            <a:custGeom>
              <a:avLst/>
              <a:gdLst>
                <a:gd name="connsiteX0" fmla="*/ 102089 w 95250"/>
                <a:gd name="connsiteY0" fmla="*/ 94593 h 104775"/>
                <a:gd name="connsiteX1" fmla="*/ 98441 w 95250"/>
                <a:gd name="connsiteY1" fmla="*/ 110881 h 104775"/>
                <a:gd name="connsiteX2" fmla="*/ 0 w 95250"/>
                <a:gd name="connsiteY2" fmla="*/ 12440 h 104775"/>
                <a:gd name="connsiteX3" fmla="*/ 7496 w 95250"/>
                <a:gd name="connsiteY3" fmla="*/ 0 h 104775"/>
                <a:gd name="connsiteX4" fmla="*/ 102089 w 95250"/>
                <a:gd name="connsiteY4" fmla="*/ 94593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0" h="104775">
                  <a:moveTo>
                    <a:pt x="102089" y="94593"/>
                  </a:moveTo>
                  <a:cubicBezTo>
                    <a:pt x="100441" y="99936"/>
                    <a:pt x="99231" y="105385"/>
                    <a:pt x="98441" y="110881"/>
                  </a:cubicBezTo>
                  <a:lnTo>
                    <a:pt x="0" y="12440"/>
                  </a:lnTo>
                  <a:cubicBezTo>
                    <a:pt x="2352" y="8220"/>
                    <a:pt x="4848" y="4077"/>
                    <a:pt x="7496" y="0"/>
                  </a:cubicBezTo>
                  <a:lnTo>
                    <a:pt x="102089" y="9459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2">
              <a:extLst>
                <a:ext uri="{FF2B5EF4-FFF2-40B4-BE49-F238E27FC236}">
                  <a16:creationId xmlns:a16="http://schemas.microsoft.com/office/drawing/2014/main" id="{C8699C45-6ADB-496A-9EBB-5CF5165835D7}"/>
                </a:ext>
              </a:extLst>
            </p:cNvPr>
            <p:cNvSpPr/>
            <p:nvPr/>
          </p:nvSpPr>
          <p:spPr>
            <a:xfrm>
              <a:off x="3242961" y="2585944"/>
              <a:ext cx="104775" cy="95250"/>
            </a:xfrm>
            <a:custGeom>
              <a:avLst/>
              <a:gdLst>
                <a:gd name="connsiteX0" fmla="*/ 110880 w 104775"/>
                <a:gd name="connsiteY0" fmla="*/ 94583 h 95250"/>
                <a:gd name="connsiteX1" fmla="*/ 98441 w 104775"/>
                <a:gd name="connsiteY1" fmla="*/ 102079 h 95250"/>
                <a:gd name="connsiteX2" fmla="*/ 0 w 104775"/>
                <a:gd name="connsiteY2" fmla="*/ 3639 h 95250"/>
                <a:gd name="connsiteX3" fmla="*/ 16288 w 104775"/>
                <a:gd name="connsiteY3" fmla="*/ 0 h 95250"/>
                <a:gd name="connsiteX4" fmla="*/ 110880 w 104775"/>
                <a:gd name="connsiteY4" fmla="*/ 9458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95250">
                  <a:moveTo>
                    <a:pt x="110880" y="94583"/>
                  </a:moveTo>
                  <a:cubicBezTo>
                    <a:pt x="106814" y="97231"/>
                    <a:pt x="102670" y="99727"/>
                    <a:pt x="98441" y="102079"/>
                  </a:cubicBezTo>
                  <a:lnTo>
                    <a:pt x="0" y="3639"/>
                  </a:lnTo>
                  <a:cubicBezTo>
                    <a:pt x="5496" y="2848"/>
                    <a:pt x="10944" y="1638"/>
                    <a:pt x="16288" y="0"/>
                  </a:cubicBezTo>
                  <a:lnTo>
                    <a:pt x="110880" y="945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3">
              <a:extLst>
                <a:ext uri="{FF2B5EF4-FFF2-40B4-BE49-F238E27FC236}">
                  <a16:creationId xmlns:a16="http://schemas.microsoft.com/office/drawing/2014/main" id="{20175BB6-6EBE-4E65-9F34-B58000DE5D26}"/>
                </a:ext>
              </a:extLst>
            </p:cNvPr>
            <p:cNvSpPr/>
            <p:nvPr/>
          </p:nvSpPr>
          <p:spPr>
            <a:xfrm>
              <a:off x="3012027" y="2384671"/>
              <a:ext cx="104775" cy="123825"/>
            </a:xfrm>
            <a:custGeom>
              <a:avLst/>
              <a:gdLst>
                <a:gd name="connsiteX0" fmla="*/ 110347 w 104775"/>
                <a:gd name="connsiteY0" fmla="*/ 104270 h 123825"/>
                <a:gd name="connsiteX1" fmla="*/ 113871 w 104775"/>
                <a:gd name="connsiteY1" fmla="*/ 127721 h 123825"/>
                <a:gd name="connsiteX2" fmla="*/ 0 w 104775"/>
                <a:gd name="connsiteY2" fmla="*/ 13859 h 123825"/>
                <a:gd name="connsiteX3" fmla="*/ 6077 w 104775"/>
                <a:gd name="connsiteY3" fmla="*/ 0 h 123825"/>
                <a:gd name="connsiteX4" fmla="*/ 110347 w 104775"/>
                <a:gd name="connsiteY4" fmla="*/ 104270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75" h="123825">
                  <a:moveTo>
                    <a:pt x="110347" y="104270"/>
                  </a:moveTo>
                  <a:cubicBezTo>
                    <a:pt x="110642" y="112176"/>
                    <a:pt x="111814" y="120034"/>
                    <a:pt x="113871" y="127721"/>
                  </a:cubicBezTo>
                  <a:lnTo>
                    <a:pt x="0" y="13859"/>
                  </a:lnTo>
                  <a:cubicBezTo>
                    <a:pt x="1848" y="9163"/>
                    <a:pt x="3877" y="4563"/>
                    <a:pt x="6077" y="0"/>
                  </a:cubicBezTo>
                  <a:lnTo>
                    <a:pt x="110347" y="1042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4">
              <a:extLst>
                <a:ext uri="{FF2B5EF4-FFF2-40B4-BE49-F238E27FC236}">
                  <a16:creationId xmlns:a16="http://schemas.microsoft.com/office/drawing/2014/main" id="{B73D9F4F-D59B-4FF7-9B57-6424352CB4BA}"/>
                </a:ext>
              </a:extLst>
            </p:cNvPr>
            <p:cNvSpPr/>
            <p:nvPr/>
          </p:nvSpPr>
          <p:spPr>
            <a:xfrm>
              <a:off x="3200527" y="2587010"/>
              <a:ext cx="123825" cy="104775"/>
            </a:xfrm>
            <a:custGeom>
              <a:avLst/>
              <a:gdLst>
                <a:gd name="connsiteX0" fmla="*/ 127721 w 123825"/>
                <a:gd name="connsiteY0" fmla="*/ 107804 h 104775"/>
                <a:gd name="connsiteX1" fmla="*/ 113871 w 123825"/>
                <a:gd name="connsiteY1" fmla="*/ 113871 h 104775"/>
                <a:gd name="connsiteX2" fmla="*/ 0 w 123825"/>
                <a:gd name="connsiteY2" fmla="*/ 0 h 104775"/>
                <a:gd name="connsiteX3" fmla="*/ 23451 w 123825"/>
                <a:gd name="connsiteY3" fmla="*/ 3524 h 104775"/>
                <a:gd name="connsiteX4" fmla="*/ 127721 w 123825"/>
                <a:gd name="connsiteY4" fmla="*/ 10780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104775">
                  <a:moveTo>
                    <a:pt x="127721" y="107804"/>
                  </a:moveTo>
                  <a:cubicBezTo>
                    <a:pt x="123158" y="109995"/>
                    <a:pt x="118558" y="112023"/>
                    <a:pt x="113871" y="113871"/>
                  </a:cubicBezTo>
                  <a:lnTo>
                    <a:pt x="0" y="0"/>
                  </a:lnTo>
                  <a:cubicBezTo>
                    <a:pt x="7687" y="2057"/>
                    <a:pt x="15545" y="3229"/>
                    <a:pt x="23451" y="3524"/>
                  </a:cubicBezTo>
                  <a:lnTo>
                    <a:pt x="127721" y="10780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5">
              <a:extLst>
                <a:ext uri="{FF2B5EF4-FFF2-40B4-BE49-F238E27FC236}">
                  <a16:creationId xmlns:a16="http://schemas.microsoft.com/office/drawing/2014/main" id="{78565CD1-48EE-434D-B01A-38FA77D3B489}"/>
                </a:ext>
              </a:extLst>
            </p:cNvPr>
            <p:cNvSpPr/>
            <p:nvPr/>
          </p:nvSpPr>
          <p:spPr>
            <a:xfrm>
              <a:off x="3002293" y="2413150"/>
              <a:ext cx="295275" cy="295275"/>
            </a:xfrm>
            <a:custGeom>
              <a:avLst/>
              <a:gdLst>
                <a:gd name="connsiteX0" fmla="*/ 297466 w 295275"/>
                <a:gd name="connsiteY0" fmla="*/ 293037 h 295275"/>
                <a:gd name="connsiteX1" fmla="*/ 281969 w 295275"/>
                <a:gd name="connsiteY1" fmla="*/ 297466 h 295275"/>
                <a:gd name="connsiteX2" fmla="*/ 0 w 295275"/>
                <a:gd name="connsiteY2" fmla="*/ 15507 h 295275"/>
                <a:gd name="connsiteX3" fmla="*/ 4429 w 295275"/>
                <a:gd name="connsiteY3" fmla="*/ 0 h 295275"/>
                <a:gd name="connsiteX4" fmla="*/ 297466 w 295275"/>
                <a:gd name="connsiteY4" fmla="*/ 293037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275" h="295275">
                  <a:moveTo>
                    <a:pt x="297466" y="293037"/>
                  </a:moveTo>
                  <a:cubicBezTo>
                    <a:pt x="292341" y="294694"/>
                    <a:pt x="287160" y="296180"/>
                    <a:pt x="281969" y="297466"/>
                  </a:cubicBezTo>
                  <a:lnTo>
                    <a:pt x="0" y="15507"/>
                  </a:lnTo>
                  <a:cubicBezTo>
                    <a:pt x="1296" y="10306"/>
                    <a:pt x="2772" y="5124"/>
                    <a:pt x="4429" y="0"/>
                  </a:cubicBezTo>
                  <a:lnTo>
                    <a:pt x="297466" y="2930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6">
              <a:extLst>
                <a:ext uri="{FF2B5EF4-FFF2-40B4-BE49-F238E27FC236}">
                  <a16:creationId xmlns:a16="http://schemas.microsoft.com/office/drawing/2014/main" id="{60AED3C2-EF6E-43EC-B7AA-28A3D35EA28D}"/>
                </a:ext>
              </a:extLst>
            </p:cNvPr>
            <p:cNvSpPr/>
            <p:nvPr/>
          </p:nvSpPr>
          <p:spPr>
            <a:xfrm>
              <a:off x="2996483" y="2445116"/>
              <a:ext cx="266700" cy="266700"/>
            </a:xfrm>
            <a:custGeom>
              <a:avLst/>
              <a:gdLst>
                <a:gd name="connsiteX0" fmla="*/ 271320 w 266700"/>
                <a:gd name="connsiteY0" fmla="*/ 268957 h 266700"/>
                <a:gd name="connsiteX1" fmla="*/ 253736 w 266700"/>
                <a:gd name="connsiteY1" fmla="*/ 271310 h 266700"/>
                <a:gd name="connsiteX2" fmla="*/ 0 w 266700"/>
                <a:gd name="connsiteY2" fmla="*/ 17574 h 266700"/>
                <a:gd name="connsiteX3" fmla="*/ 2352 w 266700"/>
                <a:gd name="connsiteY3" fmla="*/ 0 h 266700"/>
                <a:gd name="connsiteX4" fmla="*/ 271320 w 266700"/>
                <a:gd name="connsiteY4" fmla="*/ 268957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" h="266700">
                  <a:moveTo>
                    <a:pt x="271320" y="268957"/>
                  </a:moveTo>
                  <a:cubicBezTo>
                    <a:pt x="265481" y="269958"/>
                    <a:pt x="259613" y="270758"/>
                    <a:pt x="253736" y="271310"/>
                  </a:cubicBezTo>
                  <a:lnTo>
                    <a:pt x="0" y="17574"/>
                  </a:lnTo>
                  <a:cubicBezTo>
                    <a:pt x="552" y="11697"/>
                    <a:pt x="1353" y="5839"/>
                    <a:pt x="2352" y="0"/>
                  </a:cubicBezTo>
                  <a:lnTo>
                    <a:pt x="271320" y="26895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7">
              <a:extLst>
                <a:ext uri="{FF2B5EF4-FFF2-40B4-BE49-F238E27FC236}">
                  <a16:creationId xmlns:a16="http://schemas.microsoft.com/office/drawing/2014/main" id="{7C751488-BA0C-4181-91D3-C08973261238}"/>
                </a:ext>
              </a:extLst>
            </p:cNvPr>
            <p:cNvSpPr/>
            <p:nvPr/>
          </p:nvSpPr>
          <p:spPr>
            <a:xfrm>
              <a:off x="2995440" y="2481626"/>
              <a:ext cx="228600" cy="228600"/>
            </a:xfrm>
            <a:custGeom>
              <a:avLst/>
              <a:gdLst>
                <a:gd name="connsiteX0" fmla="*/ 235844 w 228600"/>
                <a:gd name="connsiteY0" fmla="*/ 235820 h 228600"/>
                <a:gd name="connsiteX1" fmla="*/ 215327 w 228600"/>
                <a:gd name="connsiteY1" fmla="*/ 235229 h 228600"/>
                <a:gd name="connsiteX2" fmla="*/ 624 w 228600"/>
                <a:gd name="connsiteY2" fmla="*/ 20517 h 228600"/>
                <a:gd name="connsiteX3" fmla="*/ 24 w 228600"/>
                <a:gd name="connsiteY3" fmla="*/ 0 h 228600"/>
                <a:gd name="connsiteX4" fmla="*/ 235844 w 228600"/>
                <a:gd name="connsiteY4" fmla="*/ 23582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228600">
                  <a:moveTo>
                    <a:pt x="235844" y="235820"/>
                  </a:moveTo>
                  <a:cubicBezTo>
                    <a:pt x="229024" y="235925"/>
                    <a:pt x="222166" y="235734"/>
                    <a:pt x="215327" y="235229"/>
                  </a:cubicBezTo>
                  <a:lnTo>
                    <a:pt x="624" y="20517"/>
                  </a:lnTo>
                  <a:cubicBezTo>
                    <a:pt x="119" y="13678"/>
                    <a:pt x="-71" y="6820"/>
                    <a:pt x="24" y="0"/>
                  </a:cubicBezTo>
                  <a:lnTo>
                    <a:pt x="235844" y="23582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">
              <a:extLst>
                <a:ext uri="{FF2B5EF4-FFF2-40B4-BE49-F238E27FC236}">
                  <a16:creationId xmlns:a16="http://schemas.microsoft.com/office/drawing/2014/main" id="{2BFA696E-DF51-48E9-8AEC-7196B0091F23}"/>
                </a:ext>
              </a:extLst>
            </p:cNvPr>
            <p:cNvSpPr/>
            <p:nvPr/>
          </p:nvSpPr>
          <p:spPr>
            <a:xfrm>
              <a:off x="2998864" y="2524888"/>
              <a:ext cx="180975" cy="180975"/>
            </a:xfrm>
            <a:custGeom>
              <a:avLst/>
              <a:gdLst>
                <a:gd name="connsiteX0" fmla="*/ 189166 w 180975"/>
                <a:gd name="connsiteY0" fmla="*/ 189157 h 180975"/>
                <a:gd name="connsiteX1" fmla="*/ 163192 w 180975"/>
                <a:gd name="connsiteY1" fmla="*/ 183118 h 180975"/>
                <a:gd name="connsiteX2" fmla="*/ 6029 w 180975"/>
                <a:gd name="connsiteY2" fmla="*/ 25956 h 180975"/>
                <a:gd name="connsiteX3" fmla="*/ 0 w 180975"/>
                <a:gd name="connsiteY3" fmla="*/ 0 h 180975"/>
                <a:gd name="connsiteX4" fmla="*/ 189166 w 180975"/>
                <a:gd name="connsiteY4" fmla="*/ 18915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975" h="180975">
                  <a:moveTo>
                    <a:pt x="189166" y="189157"/>
                  </a:moveTo>
                  <a:cubicBezTo>
                    <a:pt x="180422" y="187652"/>
                    <a:pt x="171755" y="185633"/>
                    <a:pt x="163192" y="183118"/>
                  </a:cubicBezTo>
                  <a:lnTo>
                    <a:pt x="6029" y="25956"/>
                  </a:lnTo>
                  <a:cubicBezTo>
                    <a:pt x="3524" y="17412"/>
                    <a:pt x="1505" y="8734"/>
                    <a:pt x="0" y="0"/>
                  </a:cubicBezTo>
                  <a:lnTo>
                    <a:pt x="189166" y="18915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9">
              <a:extLst>
                <a:ext uri="{FF2B5EF4-FFF2-40B4-BE49-F238E27FC236}">
                  <a16:creationId xmlns:a16="http://schemas.microsoft.com/office/drawing/2014/main" id="{45264BC6-A73B-40ED-B51A-FDD487B103C0}"/>
                </a:ext>
              </a:extLst>
            </p:cNvPr>
            <p:cNvSpPr/>
            <p:nvPr/>
          </p:nvSpPr>
          <p:spPr>
            <a:xfrm>
              <a:off x="3016980" y="2582848"/>
              <a:ext cx="104775" cy="104775"/>
            </a:xfrm>
            <a:custGeom>
              <a:avLst/>
              <a:gdLst>
                <a:gd name="connsiteX0" fmla="*/ 113081 w 104775"/>
                <a:gd name="connsiteY0" fmla="*/ 113090 h 104775"/>
                <a:gd name="connsiteX1" fmla="*/ 46568 w 104775"/>
                <a:gd name="connsiteY1" fmla="*/ 66523 h 104775"/>
                <a:gd name="connsiteX2" fmla="*/ 0 w 104775"/>
                <a:gd name="connsiteY2" fmla="*/ 0 h 104775"/>
                <a:gd name="connsiteX3" fmla="*/ 113081 w 104775"/>
                <a:gd name="connsiteY3" fmla="*/ 113090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75" h="104775">
                  <a:moveTo>
                    <a:pt x="113081" y="113090"/>
                  </a:moveTo>
                  <a:cubicBezTo>
                    <a:pt x="88992" y="101918"/>
                    <a:pt x="66437" y="86392"/>
                    <a:pt x="46568" y="66523"/>
                  </a:cubicBezTo>
                  <a:cubicBezTo>
                    <a:pt x="26699" y="46653"/>
                    <a:pt x="11163" y="24079"/>
                    <a:pt x="0" y="0"/>
                  </a:cubicBezTo>
                  <a:lnTo>
                    <a:pt x="113081" y="1130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55" name="Oval 202">
            <a:extLst>
              <a:ext uri="{FF2B5EF4-FFF2-40B4-BE49-F238E27FC236}">
                <a16:creationId xmlns:a16="http://schemas.microsoft.com/office/drawing/2014/main" id="{41FD2A09-B29B-46C0-938A-0D1705B488B7}"/>
              </a:ext>
            </a:extLst>
          </p:cNvPr>
          <p:cNvSpPr/>
          <p:nvPr/>
        </p:nvSpPr>
        <p:spPr>
          <a:xfrm>
            <a:off x="1552690" y="3230700"/>
            <a:ext cx="2216266" cy="2216266"/>
          </a:xfrm>
          <a:prstGeom prst="ellipse">
            <a:avLst/>
          </a:prstGeom>
          <a:solidFill>
            <a:srgbClr val="FFDD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5" name="Picture 14" descr="C:\Users\cmkim\OneDrive\문서\Thesis\Stage 3.png">
            <a:extLst>
              <a:ext uri="{FF2B5EF4-FFF2-40B4-BE49-F238E27FC236}">
                <a16:creationId xmlns:a16="http://schemas.microsoft.com/office/drawing/2014/main" id="{44BD2D97-BAAD-4EB2-B7AE-F2586D70F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26" b="100000" l="0" r="100000">
                        <a14:foregroundMark x1="13861" y1="41506" x2="64851" y2="63222"/>
                        <a14:foregroundMark x1="13366" y1="24168" x2="12129" y2="71103"/>
                        <a14:foregroundMark x1="21782" y1="29422" x2="16584" y2="83713"/>
                        <a14:foregroundMark x1="10149" y1="35727" x2="12376" y2="91419"/>
                        <a14:foregroundMark x1="2970" y1="27846" x2="3465" y2="81086"/>
                        <a14:foregroundMark x1="4703" y1="22767" x2="49257" y2="20665"/>
                        <a14:foregroundMark x1="19307" y1="1401" x2="33663" y2="95797"/>
                        <a14:foregroundMark x1="35149" y1="21016" x2="35149" y2="97723"/>
                        <a14:foregroundMark x1="33416" y1="39405" x2="6931" y2="99299"/>
                        <a14:foregroundMark x1="26485" y1="72680" x2="18317" y2="97898"/>
                        <a14:foregroundMark x1="10149" y1="70578" x2="495" y2="98774"/>
                        <a14:foregroundMark x1="3218" y1="18389" x2="62129" y2="23643"/>
                        <a14:foregroundMark x1="18069" y1="7005" x2="40842" y2="20490"/>
                        <a14:foregroundMark x1="14109" y1="22767" x2="23020" y2="9107"/>
                        <a14:foregroundMark x1="22525" y1="4553" x2="5198" y2="19965"/>
                        <a14:foregroundMark x1="5693" y1="8406" x2="248" y2="17338"/>
                        <a14:foregroundMark x1="10149" y1="9282" x2="32673" y2="2277"/>
                        <a14:foregroundMark x1="30446" y1="2452" x2="0" y2="1226"/>
                        <a14:foregroundMark x1="31436" y1="57268" x2="62871" y2="56918"/>
                        <a14:foregroundMark x1="41832" y1="33975" x2="64356" y2="71979"/>
                        <a14:foregroundMark x1="43069" y1="50263" x2="61139" y2="72154"/>
                        <a14:foregroundMark x1="38366" y1="35727" x2="53960" y2="74081"/>
                        <a14:foregroundMark x1="48020" y1="41506" x2="69554" y2="46935"/>
                        <a14:foregroundMark x1="46535" y1="39405" x2="60644" y2="45009"/>
                        <a14:foregroundMark x1="51733" y1="39405" x2="60149" y2="45359"/>
                        <a14:foregroundMark x1="59901" y1="45184" x2="66089" y2="70228"/>
                        <a14:foregroundMark x1="60891" y1="29422" x2="67822" y2="50788"/>
                        <a14:foregroundMark x1="64604" y1="25394" x2="72277" y2="45709"/>
                        <a14:foregroundMark x1="53713" y1="66200" x2="90099" y2="87741"/>
                        <a14:foregroundMark x1="63119" y1="32399" x2="58663" y2="53415"/>
                        <a14:foregroundMark x1="57178" y1="33975" x2="56188" y2="52715"/>
                        <a14:foregroundMark x1="65099" y1="24694" x2="71782" y2="31524"/>
                        <a14:foregroundMark x1="36881" y1="17688" x2="41089" y2="13310"/>
                        <a14:backgroundMark x1="78465" y1="18389" x2="78465" y2="25919"/>
                        <a14:backgroundMark x1="69802" y1="14361" x2="78465" y2="31699"/>
                        <a14:backgroundMark x1="68812" y1="18564" x2="77970" y2="28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85" y="3490073"/>
            <a:ext cx="1196876" cy="1697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6" name="그림 165">
            <a:extLst>
              <a:ext uri="{FF2B5EF4-FFF2-40B4-BE49-F238E27FC236}">
                <a16:creationId xmlns:a16="http://schemas.microsoft.com/office/drawing/2014/main" id="{AA71E29D-9C1A-40C7-9D5D-C5602D81ED1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172" b="98896" l="3125" r="99625">
                        <a14:foregroundMark x1="39375" y1="94724" x2="39375" y2="83681"/>
                        <a14:foregroundMark x1="41750" y1="99018" x2="41875" y2="91534"/>
                        <a14:foregroundMark x1="3125" y1="73620" x2="16750" y2="68221"/>
                        <a14:foregroundMark x1="52000" y1="67117" x2="56250" y2="61104"/>
                        <a14:foregroundMark x1="56250" y1="61104" x2="59500" y2="61472"/>
                        <a14:foregroundMark x1="89875" y1="60613" x2="95000" y2="56074"/>
                        <a14:foregroundMark x1="99625" y1="59141" x2="96000" y2="57791"/>
                        <a14:foregroundMark x1="43625" y1="35951" x2="49750" y2="31656"/>
                        <a14:foregroundMark x1="49750" y1="31656" x2="55625" y2="31043"/>
                        <a14:foregroundMark x1="66875" y1="17178" x2="57750" y2="18528"/>
                        <a14:foregroundMark x1="57750" y1="18528" x2="60750" y2="19387"/>
                        <a14:foregroundMark x1="43125" y1="20736" x2="46000" y2="18405"/>
                        <a14:foregroundMark x1="23750" y1="14601" x2="27000" y2="11902"/>
                        <a14:foregroundMark x1="29750" y1="4172" x2="28250" y2="5153"/>
                        <a14:foregroundMark x1="22125" y1="51779" x2="24875" y2="49080"/>
                        <a14:foregroundMark x1="25750" y1="68098" x2="29375" y2="67362"/>
                        <a14:foregroundMark x1="36250" y1="74479" x2="37125" y2="76442"/>
                        <a14:foregroundMark x1="38250" y1="73865" x2="45500" y2="75460"/>
                        <a14:foregroundMark x1="45500" y1="75460" x2="49875" y2="81227"/>
                        <a14:foregroundMark x1="49875" y1="81227" x2="49875" y2="81227"/>
                        <a14:foregroundMark x1="46375" y1="75583" x2="52000" y2="79877"/>
                        <a14:foregroundMark x1="52000" y1="79877" x2="53875" y2="86748"/>
                        <a14:foregroundMark x1="53875" y1="86748" x2="50375" y2="92883"/>
                        <a14:foregroundMark x1="50375" y1="92883" x2="46500" y2="947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6538">
            <a:off x="2910739" y="3604151"/>
            <a:ext cx="459287" cy="467899"/>
          </a:xfrm>
          <a:prstGeom prst="rect">
            <a:avLst/>
          </a:prstGeom>
        </p:spPr>
      </p:pic>
      <p:sp>
        <p:nvSpPr>
          <p:cNvPr id="167" name="덧셈 기호 166"/>
          <p:cNvSpPr/>
          <p:nvPr/>
        </p:nvSpPr>
        <p:spPr>
          <a:xfrm>
            <a:off x="2138345" y="849104"/>
            <a:ext cx="862349" cy="862349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45B89589-C8DB-4475-A9B2-F5F539CCE78B}"/>
              </a:ext>
            </a:extLst>
          </p:cNvPr>
          <p:cNvSpPr txBox="1"/>
          <p:nvPr/>
        </p:nvSpPr>
        <p:spPr>
          <a:xfrm>
            <a:off x="5458630" y="2521571"/>
            <a:ext cx="3420232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Electro-synthesis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FA4A2450-40B7-4DC5-B22D-AFD7BED46C47}"/>
              </a:ext>
            </a:extLst>
          </p:cNvPr>
          <p:cNvSpPr txBox="1"/>
          <p:nvPr/>
        </p:nvSpPr>
        <p:spPr>
          <a:xfrm>
            <a:off x="5984330" y="3279076"/>
            <a:ext cx="60952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/>
              <a:t>: </a:t>
            </a:r>
            <a:r>
              <a:rPr lang="en-US" sz="1600" b="1" dirty="0"/>
              <a:t>cathodic microbial reduction of </a:t>
            </a:r>
            <a:r>
              <a:rPr lang="en-US" altLang="ko-KR" sz="1600" b="1" dirty="0"/>
              <a:t>inorganic carbon gas (</a:t>
            </a:r>
            <a:r>
              <a:rPr lang="en-US" sz="1600" b="1" dirty="0"/>
              <a:t>CO</a:t>
            </a:r>
            <a:r>
              <a:rPr lang="en-US" sz="1600" b="1" baseline="-25000" dirty="0"/>
              <a:t>2</a:t>
            </a:r>
            <a:r>
              <a:rPr lang="en-US" altLang="ko-KR" sz="1600" b="1" dirty="0"/>
              <a:t>/CO)</a:t>
            </a:r>
            <a:r>
              <a:rPr lang="en-US" sz="1600" b="1" dirty="0"/>
              <a:t> to chain</a:t>
            </a:r>
            <a:r>
              <a:rPr lang="en-US" altLang="ko-KR" sz="1600" b="1" dirty="0"/>
              <a:t>-</a:t>
            </a:r>
            <a:r>
              <a:rPr lang="en-US" sz="1600" b="1" dirty="0"/>
              <a:t>elongated organic compounds.</a:t>
            </a:r>
          </a:p>
        </p:txBody>
      </p:sp>
    </p:spTree>
    <p:extLst>
      <p:ext uri="{BB962C8B-B14F-4D97-AF65-F5344CB8AC3E}">
        <p14:creationId xmlns:p14="http://schemas.microsoft.com/office/powerpoint/2010/main" val="17181204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31E2177-E9AF-43ED-B6E0-78DCA3B33903}"/>
              </a:ext>
            </a:extLst>
          </p:cNvPr>
          <p:cNvSpPr txBox="1"/>
          <p:nvPr/>
        </p:nvSpPr>
        <p:spPr>
          <a:xfrm>
            <a:off x="382837" y="5379562"/>
            <a:ext cx="4204677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4CO + 2H</a:t>
            </a:r>
            <a:r>
              <a:rPr lang="en-US" altLang="ko-KR" sz="2400" b="1" baseline="-25000" dirty="0"/>
              <a:t>2</a:t>
            </a:r>
            <a:r>
              <a:rPr lang="en-US" altLang="ko-KR" sz="2400" b="1" dirty="0"/>
              <a:t>O -&gt; CH</a:t>
            </a:r>
            <a:r>
              <a:rPr lang="en-US" altLang="ko-KR" sz="2400" b="1" baseline="-25000" dirty="0"/>
              <a:t>3</a:t>
            </a:r>
            <a:r>
              <a:rPr lang="en-US" altLang="ko-KR" sz="2400" b="1" dirty="0"/>
              <a:t>COOH + </a:t>
            </a:r>
            <a:r>
              <a:rPr lang="en-US" altLang="ko-KR" sz="2400" b="1" dirty="0">
                <a:solidFill>
                  <a:srgbClr val="FF0000"/>
                </a:solidFill>
              </a:rPr>
              <a:t>2CO</a:t>
            </a:r>
            <a:r>
              <a:rPr lang="en-US" altLang="ko-KR" sz="2400" b="1" baseline="-25000" dirty="0">
                <a:solidFill>
                  <a:srgbClr val="FF0000"/>
                </a:solidFill>
              </a:rPr>
              <a:t>2</a:t>
            </a:r>
            <a:endParaRPr lang="ko-KR" altLang="en-US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2E6F19-C9FF-4149-A400-0F49F749426A}"/>
              </a:ext>
            </a:extLst>
          </p:cNvPr>
          <p:cNvSpPr txBox="1"/>
          <p:nvPr/>
        </p:nvSpPr>
        <p:spPr>
          <a:xfrm>
            <a:off x="6527125" y="5349072"/>
            <a:ext cx="4748992" cy="15696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4CO + 2H</a:t>
            </a:r>
            <a:r>
              <a:rPr lang="en-US" altLang="ko-KR" sz="2400" b="1" baseline="-25000" dirty="0"/>
              <a:t>2</a:t>
            </a:r>
            <a:r>
              <a:rPr lang="en-US" altLang="ko-KR" sz="2400" b="1" dirty="0"/>
              <a:t>O -&gt; CH</a:t>
            </a:r>
            <a:r>
              <a:rPr lang="en-US" altLang="ko-KR" sz="2400" b="1" baseline="-25000" dirty="0"/>
              <a:t>3</a:t>
            </a:r>
            <a:r>
              <a:rPr lang="en-US" altLang="ko-KR" sz="2400" b="1" dirty="0"/>
              <a:t>COOH + 2CO</a:t>
            </a:r>
            <a:r>
              <a:rPr lang="en-US" altLang="ko-KR" sz="2400" b="1" baseline="-25000" dirty="0"/>
              <a:t>2</a:t>
            </a:r>
          </a:p>
          <a:p>
            <a:r>
              <a:rPr lang="en-US" altLang="ko-KR" sz="2400" b="1" dirty="0"/>
              <a:t>2CO</a:t>
            </a:r>
            <a:r>
              <a:rPr lang="en-US" altLang="ko-KR" sz="2400" b="1" baseline="-25000" dirty="0"/>
              <a:t>2</a:t>
            </a:r>
            <a:r>
              <a:rPr lang="en-US" altLang="ko-KR" sz="2400" b="1" dirty="0"/>
              <a:t> + </a:t>
            </a:r>
            <a:r>
              <a:rPr lang="en-US" altLang="ko-KR" sz="2400" b="1" dirty="0">
                <a:solidFill>
                  <a:srgbClr val="FF0000"/>
                </a:solidFill>
              </a:rPr>
              <a:t>8H</a:t>
            </a:r>
            <a:r>
              <a:rPr lang="en-US" altLang="ko-KR" sz="2400" b="1" baseline="30000" dirty="0">
                <a:solidFill>
                  <a:srgbClr val="FF0000"/>
                </a:solidFill>
              </a:rPr>
              <a:t>+</a:t>
            </a:r>
            <a:r>
              <a:rPr lang="en-US" altLang="ko-KR" sz="2400" b="1" dirty="0">
                <a:solidFill>
                  <a:srgbClr val="FF0000"/>
                </a:solidFill>
              </a:rPr>
              <a:t>+8e</a:t>
            </a:r>
            <a:r>
              <a:rPr lang="en-US" altLang="ko-KR" sz="2400" b="1" baseline="30000" dirty="0">
                <a:solidFill>
                  <a:srgbClr val="FF0000"/>
                </a:solidFill>
              </a:rPr>
              <a:t>-</a:t>
            </a:r>
            <a:r>
              <a:rPr lang="en-US" altLang="ko-KR" sz="2400" b="1" dirty="0">
                <a:solidFill>
                  <a:srgbClr val="FF0000"/>
                </a:solidFill>
              </a:rPr>
              <a:t> </a:t>
            </a:r>
            <a:r>
              <a:rPr lang="en-US" altLang="ko-KR" sz="2400" b="1" dirty="0"/>
              <a:t>-&gt; CH</a:t>
            </a:r>
            <a:r>
              <a:rPr lang="en-US" altLang="ko-KR" sz="2400" b="1" baseline="-25000" dirty="0"/>
              <a:t>3</a:t>
            </a:r>
            <a:r>
              <a:rPr lang="en-US" altLang="ko-KR" sz="2400" b="1" dirty="0"/>
              <a:t>COOH + 2H</a:t>
            </a:r>
            <a:r>
              <a:rPr lang="en-US" altLang="ko-KR" sz="2400" b="1" baseline="-25000" dirty="0"/>
              <a:t>2</a:t>
            </a:r>
            <a:r>
              <a:rPr lang="en-US" altLang="ko-KR" sz="2400" b="1" dirty="0"/>
              <a:t>O</a:t>
            </a:r>
          </a:p>
          <a:p>
            <a:r>
              <a:rPr lang="en-US" altLang="ko-KR" sz="2400" b="1" dirty="0"/>
              <a:t>------------------------------------------</a:t>
            </a:r>
          </a:p>
          <a:p>
            <a:r>
              <a:rPr lang="en-US" altLang="ko-KR" sz="2400" b="1" dirty="0"/>
              <a:t>4CO +</a:t>
            </a:r>
            <a:r>
              <a:rPr lang="en-US" altLang="ko-KR" sz="2400" b="1" dirty="0">
                <a:solidFill>
                  <a:srgbClr val="FF0000"/>
                </a:solidFill>
              </a:rPr>
              <a:t> </a:t>
            </a:r>
            <a:r>
              <a:rPr lang="en-US" altLang="ko-KR" sz="2400" b="1" dirty="0"/>
              <a:t>8H</a:t>
            </a:r>
            <a:r>
              <a:rPr lang="en-US" altLang="ko-KR" sz="2400" b="1" baseline="30000" dirty="0"/>
              <a:t>+</a:t>
            </a:r>
            <a:r>
              <a:rPr lang="en-US" altLang="ko-KR" sz="2400" b="1" dirty="0"/>
              <a:t>+8e</a:t>
            </a:r>
            <a:r>
              <a:rPr lang="en-US" altLang="ko-KR" sz="2400" b="1" baseline="30000" dirty="0"/>
              <a:t>-</a:t>
            </a:r>
            <a:r>
              <a:rPr lang="en-US" altLang="ko-KR" sz="2400" b="1" dirty="0"/>
              <a:t> -&gt; </a:t>
            </a:r>
            <a:r>
              <a:rPr lang="en-US" altLang="ko-KR" sz="2400" b="1" dirty="0">
                <a:solidFill>
                  <a:srgbClr val="0000FF"/>
                </a:solidFill>
              </a:rPr>
              <a:t>2CH</a:t>
            </a:r>
            <a:r>
              <a:rPr lang="en-US" altLang="ko-KR" sz="2400" b="1" baseline="-25000" dirty="0">
                <a:solidFill>
                  <a:srgbClr val="0000FF"/>
                </a:solidFill>
              </a:rPr>
              <a:t>3</a:t>
            </a:r>
            <a:r>
              <a:rPr lang="en-US" altLang="ko-KR" sz="2400" b="1" dirty="0">
                <a:solidFill>
                  <a:srgbClr val="0000FF"/>
                </a:solidFill>
              </a:rPr>
              <a:t>COOH</a:t>
            </a:r>
            <a:r>
              <a:rPr lang="en-US" altLang="ko-KR" sz="2400" b="1" dirty="0"/>
              <a:t> + </a:t>
            </a:r>
            <a:r>
              <a:rPr lang="en-US" altLang="ko-KR" sz="2400" b="1" dirty="0">
                <a:solidFill>
                  <a:srgbClr val="FF0000"/>
                </a:solidFill>
              </a:rPr>
              <a:t>0 CO</a:t>
            </a:r>
            <a:r>
              <a:rPr lang="en-US" altLang="ko-KR" sz="2400" b="1" baseline="-25000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2" name="_x373064496" descr="EMB000034647923">
            <a:extLst>
              <a:ext uri="{FF2B5EF4-FFF2-40B4-BE49-F238E27FC236}">
                <a16:creationId xmlns:a16="http://schemas.microsoft.com/office/drawing/2014/main" id="{2B1A5C76-F8E1-4B6B-817C-21F435C097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3" t="6777" r="94" b="30926"/>
          <a:stretch/>
        </p:blipFill>
        <p:spPr bwMode="auto">
          <a:xfrm>
            <a:off x="6527125" y="1114228"/>
            <a:ext cx="5037208" cy="42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_x373064496" descr="EMB000034647923">
            <a:extLst>
              <a:ext uri="{FF2B5EF4-FFF2-40B4-BE49-F238E27FC236}">
                <a16:creationId xmlns:a16="http://schemas.microsoft.com/office/drawing/2014/main" id="{98ECD613-D92A-4991-A556-A81EF3B921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" t="7412" r="59471" b="33629"/>
          <a:stretch/>
        </p:blipFill>
        <p:spPr bwMode="auto">
          <a:xfrm>
            <a:off x="627667" y="1183936"/>
            <a:ext cx="3523657" cy="379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42722C7-F740-4FEC-99A6-BBD34B1E2E0F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285650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_x370277936" descr="EMB00003464791d">
            <a:extLst>
              <a:ext uri="{FF2B5EF4-FFF2-40B4-BE49-F238E27FC236}">
                <a16:creationId xmlns:a16="http://schemas.microsoft.com/office/drawing/2014/main" id="{A383D8B6-4057-42B7-8D47-A5944BD00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78" y="1901659"/>
            <a:ext cx="7565787" cy="425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mkim\Desktop\KakaoTalk_20180829_131619123.jpg">
            <a:extLst>
              <a:ext uri="{FF2B5EF4-FFF2-40B4-BE49-F238E27FC236}">
                <a16:creationId xmlns:a16="http://schemas.microsoft.com/office/drawing/2014/main" id="{6C7E2AAA-877D-4DB0-AC13-34D923B41E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59" b="14851"/>
          <a:stretch/>
        </p:blipFill>
        <p:spPr bwMode="auto">
          <a:xfrm>
            <a:off x="8183326" y="377947"/>
            <a:ext cx="3480280" cy="409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CC0620-F2E3-4E8F-9D9D-85A115C6F6A4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A209ADD-8C89-4E48-8AD5-F95D3DE959C3}"/>
              </a:ext>
            </a:extLst>
          </p:cNvPr>
          <p:cNvSpPr/>
          <p:nvPr/>
        </p:nvSpPr>
        <p:spPr>
          <a:xfrm>
            <a:off x="8495148" y="6215487"/>
            <a:ext cx="18769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Kim et al., 2019, Patent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78667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2C96002-673C-45FF-83EF-7E1D01FAD290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66FF5B1A-287A-411D-AEE2-9F52E1AA8CC7}"/>
              </a:ext>
            </a:extLst>
          </p:cNvPr>
          <p:cNvGrpSpPr/>
          <p:nvPr/>
        </p:nvGrpSpPr>
        <p:grpSpPr>
          <a:xfrm>
            <a:off x="2296696" y="913768"/>
            <a:ext cx="7023841" cy="2772433"/>
            <a:chOff x="217231" y="1143624"/>
            <a:chExt cx="8556930" cy="3285106"/>
          </a:xfrm>
        </p:grpSpPr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CF158565-9EED-4DC1-AEE1-34FAADF2FF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9647" y="1172574"/>
              <a:ext cx="4064514" cy="3256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42865C1B-FA84-4758-B30B-15FEC082B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31" y="1143624"/>
              <a:ext cx="4247470" cy="3269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393D5575-963B-43DB-B228-00D0216C7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6697" y="3686201"/>
            <a:ext cx="7023841" cy="2902860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02FDAEA0-AAAA-4C2B-B603-CFAF0BAD20A7}"/>
              </a:ext>
            </a:extLst>
          </p:cNvPr>
          <p:cNvSpPr/>
          <p:nvPr/>
        </p:nvSpPr>
        <p:spPr>
          <a:xfrm>
            <a:off x="9895303" y="6281284"/>
            <a:ext cx="18769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Kim et al., 2019, Patent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2600553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62EE306-6708-42A8-A819-6FF55CEDA7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21"/>
          <a:stretch/>
        </p:blipFill>
        <p:spPr>
          <a:xfrm>
            <a:off x="1903077" y="1323702"/>
            <a:ext cx="8151778" cy="4920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12CCB0-9308-4A39-9C9A-FA46B01F2560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62F0168-D20E-4BF9-97A0-B5FA7ECF1803}"/>
              </a:ext>
            </a:extLst>
          </p:cNvPr>
          <p:cNvSpPr/>
          <p:nvPr/>
        </p:nvSpPr>
        <p:spPr>
          <a:xfrm>
            <a:off x="8980352" y="6498229"/>
            <a:ext cx="32116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Song et al., 2021, Bioresource Technology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3181658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68C7C74D-50E1-4D47-AE19-BBA7F2B2B0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215" t="4921" b="48674"/>
          <a:stretch/>
        </p:blipFill>
        <p:spPr>
          <a:xfrm>
            <a:off x="0" y="3002189"/>
            <a:ext cx="3895355" cy="2401433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BD244B5-DDE6-42D2-B061-D54C3DAC13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861" y="1362578"/>
            <a:ext cx="8257939" cy="54954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2DC24B-018D-4A87-A949-4FDE2C038BE0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153D458-1D05-44AB-96A9-81638357D0D5}"/>
              </a:ext>
            </a:extLst>
          </p:cNvPr>
          <p:cNvSpPr/>
          <p:nvPr/>
        </p:nvSpPr>
        <p:spPr>
          <a:xfrm>
            <a:off x="215900" y="1454378"/>
            <a:ext cx="33400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Bahnschrift SemiBold" panose="020B0502040204020203" pitchFamily="34" charset="0"/>
              </a:rPr>
              <a:t>1. Effects of the initial pH of the anode chamber on CO electrosynthesis </a:t>
            </a:r>
            <a:endParaRPr lang="ko-KR" altLang="en-US" sz="4800" b="1" dirty="0">
              <a:latin typeface="Bahnschrift SemiBold" panose="020B0502040204020203" pitchFamily="34" charset="0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CD903A1C-3150-4819-BC52-263A59ED8C3C}"/>
              </a:ext>
            </a:extLst>
          </p:cNvPr>
          <p:cNvSpPr/>
          <p:nvPr/>
        </p:nvSpPr>
        <p:spPr>
          <a:xfrm>
            <a:off x="563418" y="4017319"/>
            <a:ext cx="833581" cy="129333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2C99E06-DEE7-498B-B0F1-5A857A870E69}"/>
              </a:ext>
            </a:extLst>
          </p:cNvPr>
          <p:cNvSpPr/>
          <p:nvPr/>
        </p:nvSpPr>
        <p:spPr>
          <a:xfrm>
            <a:off x="9168014" y="6613723"/>
            <a:ext cx="32116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Song et al., 2021, Bioresource Technology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160699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830B470-87F7-4196-A97F-A11019A325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215" t="4921" b="48674"/>
          <a:stretch/>
        </p:blipFill>
        <p:spPr>
          <a:xfrm>
            <a:off x="0" y="3002189"/>
            <a:ext cx="3895355" cy="240143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AB92CD08-FCB8-43DD-8B8F-00DFAEEBE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457" y="1156696"/>
            <a:ext cx="8513543" cy="54954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8B8F12-BB25-4EDE-B938-8AD756C60688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5274539-5D6E-45CB-BFCD-BDB3FDCDD194}"/>
              </a:ext>
            </a:extLst>
          </p:cNvPr>
          <p:cNvSpPr/>
          <p:nvPr/>
        </p:nvSpPr>
        <p:spPr>
          <a:xfrm>
            <a:off x="215900" y="1454378"/>
            <a:ext cx="33400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Bahnschrift SemiBold" panose="020B0502040204020203" pitchFamily="34" charset="0"/>
              </a:rPr>
              <a:t>2. Effects of the ion exchange membrane (IEM) on CO electrosynthesis</a:t>
            </a:r>
            <a:endParaRPr lang="ko-KR" altLang="en-US" sz="4800" b="1" dirty="0">
              <a:latin typeface="Bahnschrift SemiBold" panose="020B0502040204020203" pitchFamily="34" charset="0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2EDAFE93-EF83-4970-B70D-6525F1B80E88}"/>
              </a:ext>
            </a:extLst>
          </p:cNvPr>
          <p:cNvSpPr/>
          <p:nvPr/>
        </p:nvSpPr>
        <p:spPr>
          <a:xfrm>
            <a:off x="1236518" y="4179911"/>
            <a:ext cx="833581" cy="129333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FBD5C6F-EF3E-4132-ABAA-4014E41AC799}"/>
              </a:ext>
            </a:extLst>
          </p:cNvPr>
          <p:cNvSpPr/>
          <p:nvPr/>
        </p:nvSpPr>
        <p:spPr>
          <a:xfrm>
            <a:off x="9168014" y="6613723"/>
            <a:ext cx="32116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Song et al., 2021, Bioresource Technology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641676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7A54E5A-ECE4-40A2-ACF4-2716C9C398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215" t="4921" b="48674"/>
          <a:stretch/>
        </p:blipFill>
        <p:spPr>
          <a:xfrm>
            <a:off x="0" y="3002189"/>
            <a:ext cx="3895355" cy="2401433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B3AE99A-EE3C-4DF9-A6C6-DA507482CE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3338" y="1071751"/>
            <a:ext cx="8578662" cy="54954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EFCC03-AFEF-4D2E-8BE0-949F628AD4E7}"/>
              </a:ext>
            </a:extLst>
          </p:cNvPr>
          <p:cNvSpPr txBox="1"/>
          <p:nvPr/>
        </p:nvSpPr>
        <p:spPr>
          <a:xfrm>
            <a:off x="11288" y="205882"/>
            <a:ext cx="104760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/>
              <a:t>Biological CO fixation/conversion</a:t>
            </a:r>
            <a:endParaRPr lang="en-US" sz="24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7C25195-FD22-40BF-BF72-B331FB7DD7CA}"/>
              </a:ext>
            </a:extLst>
          </p:cNvPr>
          <p:cNvSpPr/>
          <p:nvPr/>
        </p:nvSpPr>
        <p:spPr>
          <a:xfrm>
            <a:off x="215900" y="1454378"/>
            <a:ext cx="33400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Bahnschrift SemiBold" panose="020B0502040204020203" pitchFamily="34" charset="0"/>
              </a:rPr>
              <a:t>3. Electrosynthesis of CO in BES under different operating conditions</a:t>
            </a:r>
            <a:endParaRPr lang="ko-KR" altLang="en-US" sz="4800" b="1" dirty="0">
              <a:latin typeface="Bahnschrift SemiBold" panose="020B0502040204020203" pitchFamily="34" charset="0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9E2BF7FD-F043-4657-BE91-F24BAB9F321A}"/>
              </a:ext>
            </a:extLst>
          </p:cNvPr>
          <p:cNvSpPr/>
          <p:nvPr/>
        </p:nvSpPr>
        <p:spPr>
          <a:xfrm>
            <a:off x="1947677" y="3819462"/>
            <a:ext cx="833581" cy="129333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3BB0420-A231-4E71-BB84-0EF9C0C0A1B4}"/>
              </a:ext>
            </a:extLst>
          </p:cNvPr>
          <p:cNvSpPr/>
          <p:nvPr/>
        </p:nvSpPr>
        <p:spPr>
          <a:xfrm>
            <a:off x="9168014" y="6613723"/>
            <a:ext cx="32116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prstClr val="black"/>
                </a:solidFill>
                <a:ea typeface="Cambria" pitchFamily="18" charset="0"/>
                <a:cs typeface="Ebrima" pitchFamily="2" charset="0"/>
              </a:rPr>
              <a:t>Song et al., 2021, Bioresource Technology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860807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he fundamental of water electrolysis process. | Download Scientific Diagram">
            <a:extLst>
              <a:ext uri="{FF2B5EF4-FFF2-40B4-BE49-F238E27FC236}">
                <a16:creationId xmlns:a16="http://schemas.microsoft.com/office/drawing/2014/main" id="{96A30B7F-24CD-4D1A-B927-F2D412244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181" y="1930685"/>
            <a:ext cx="2308636" cy="226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605CC20-9888-4DA9-B6F4-9E1F8AD9A1A5}" type="slidenum">
              <a:rPr lang="en-US" smtClean="0"/>
              <a:t>29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550F8C-0007-431C-B9AC-CA17E5D23596}"/>
              </a:ext>
            </a:extLst>
          </p:cNvPr>
          <p:cNvSpPr txBox="1"/>
          <p:nvPr/>
        </p:nvSpPr>
        <p:spPr>
          <a:xfrm>
            <a:off x="0" y="99042"/>
            <a:ext cx="84493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0000"/>
                </a:solidFill>
              </a:rPr>
              <a:t>Developing new host to enable </a:t>
            </a:r>
            <a:r>
              <a:rPr lang="en-US" altLang="ko-KR" sz="4400" b="1" dirty="0">
                <a:solidFill>
                  <a:srgbClr val="000000"/>
                </a:solidFill>
              </a:rPr>
              <a:t>‘electron-to-biomass’</a:t>
            </a:r>
            <a:endParaRPr lang="ko-KR" altLang="en-US" sz="2800" b="1" dirty="0">
              <a:solidFill>
                <a:srgbClr val="0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203580" y="978983"/>
            <a:ext cx="7922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u="sng" dirty="0"/>
              <a:t>: Single chamber </a:t>
            </a:r>
            <a:r>
              <a:rPr lang="en-US" altLang="ko-KR" sz="2400" u="sng" dirty="0" err="1"/>
              <a:t>electrolyzer</a:t>
            </a:r>
            <a:r>
              <a:rPr lang="en-US" altLang="ko-KR" sz="2400" u="sng" dirty="0"/>
              <a:t> and hydrogen fermenter</a:t>
            </a:r>
            <a:endParaRPr lang="en-US" sz="2400" u="sn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1638680" y="1686294"/>
            <a:ext cx="2710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 err="1"/>
              <a:t>Electrolyzer</a:t>
            </a:r>
            <a:endParaRPr lang="en-US" sz="36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7744598" y="1686294"/>
            <a:ext cx="30900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/>
              <a:t>H</a:t>
            </a:r>
            <a:r>
              <a:rPr lang="en-US" altLang="ko-KR" sz="3600" b="1" baseline="-25000" dirty="0"/>
              <a:t>2</a:t>
            </a:r>
            <a:r>
              <a:rPr lang="en-US" altLang="ko-KR" sz="3600" b="1" dirty="0"/>
              <a:t> fermenter</a:t>
            </a:r>
            <a:endParaRPr lang="en-US" sz="3600" b="1" dirty="0"/>
          </a:p>
        </p:txBody>
      </p:sp>
      <p:cxnSp>
        <p:nvCxnSpPr>
          <p:cNvPr id="10" name="직선 연결선 9"/>
          <p:cNvCxnSpPr/>
          <p:nvPr/>
        </p:nvCxnSpPr>
        <p:spPr>
          <a:xfrm>
            <a:off x="6428014" y="2159000"/>
            <a:ext cx="0" cy="429260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1297594" y="4231737"/>
            <a:ext cx="1601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Electricity</a:t>
            </a:r>
            <a:endParaRPr lang="en-US" sz="2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4976957" y="423173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H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7339157" y="423173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H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7339157" y="3266537"/>
            <a:ext cx="735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CO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cxnSp>
        <p:nvCxnSpPr>
          <p:cNvPr id="18" name="직선 연결선 17"/>
          <p:cNvCxnSpPr/>
          <p:nvPr/>
        </p:nvCxnSpPr>
        <p:spPr>
          <a:xfrm flipH="1">
            <a:off x="8155883" y="3548169"/>
            <a:ext cx="1491909" cy="0"/>
          </a:xfrm>
          <a:prstGeom prst="line">
            <a:avLst/>
          </a:prstGeom>
          <a:ln w="28575">
            <a:solidFill>
              <a:srgbClr val="36A1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H="1">
            <a:off x="8155883" y="4462569"/>
            <a:ext cx="1491909" cy="0"/>
          </a:xfrm>
          <a:prstGeom prst="line">
            <a:avLst/>
          </a:prstGeom>
          <a:ln w="28575">
            <a:solidFill>
              <a:srgbClr val="36A1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9648461" y="3545371"/>
            <a:ext cx="0" cy="929898"/>
          </a:xfrm>
          <a:prstGeom prst="line">
            <a:avLst/>
          </a:prstGeom>
          <a:ln w="28575">
            <a:solidFill>
              <a:srgbClr val="36A1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9648462" y="4010320"/>
            <a:ext cx="745953" cy="0"/>
          </a:xfrm>
          <a:prstGeom prst="line">
            <a:avLst/>
          </a:prstGeom>
          <a:ln w="28575">
            <a:solidFill>
              <a:srgbClr val="36A1A9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10394415" y="3779487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Biomass</a:t>
            </a:r>
            <a:endParaRPr lang="en-US" sz="2400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4976957" y="5209636"/>
            <a:ext cx="542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O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cxnSp>
        <p:nvCxnSpPr>
          <p:cNvPr id="29" name="직선 연결선 28"/>
          <p:cNvCxnSpPr/>
          <p:nvPr/>
        </p:nvCxnSpPr>
        <p:spPr>
          <a:xfrm flipH="1">
            <a:off x="2952896" y="4497789"/>
            <a:ext cx="2024061" cy="0"/>
          </a:xfrm>
          <a:prstGeom prst="line">
            <a:avLst/>
          </a:prstGeom>
          <a:ln w="28575">
            <a:solidFill>
              <a:srgbClr val="00B050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3935097" y="4510571"/>
            <a:ext cx="0" cy="92989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3935100" y="5440469"/>
            <a:ext cx="1041857" cy="0"/>
          </a:xfrm>
          <a:prstGeom prst="line">
            <a:avLst/>
          </a:prstGeom>
          <a:ln w="28575">
            <a:solidFill>
              <a:srgbClr val="00B050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3">
            <a:extLst>
              <a:ext uri="{FF2B5EF4-FFF2-40B4-BE49-F238E27FC236}">
                <a16:creationId xmlns:a16="http://schemas.microsoft.com/office/drawing/2014/main" id="{47A61EF0-AADF-46FE-A36E-CC7B2B438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83" y="2550787"/>
            <a:ext cx="1427562" cy="1533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F7E3A501-1A0E-479A-BD53-A97BF1F1A857}"/>
              </a:ext>
            </a:extLst>
          </p:cNvPr>
          <p:cNvSpPr/>
          <p:nvPr/>
        </p:nvSpPr>
        <p:spPr>
          <a:xfrm>
            <a:off x="1795671" y="2986563"/>
            <a:ext cx="1040323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50000"/>
              </a:lnSpc>
            </a:pPr>
            <a:r>
              <a:rPr lang="en-US" altLang="ko-KR" sz="1100" dirty="0">
                <a:latin typeface="210 앱굴림 L" pitchFamily="18" charset="-127"/>
                <a:ea typeface="210 앱굴림 L" pitchFamily="18" charset="-127"/>
              </a:rPr>
              <a:t>Li et al., 2012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A1A789B5-0BB7-49E4-90CE-73218C762895}"/>
              </a:ext>
            </a:extLst>
          </p:cNvPr>
          <p:cNvSpPr/>
          <p:nvPr/>
        </p:nvSpPr>
        <p:spPr>
          <a:xfrm>
            <a:off x="1303029" y="5950170"/>
            <a:ext cx="1469977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50000"/>
              </a:lnSpc>
            </a:pPr>
            <a:r>
              <a:rPr lang="en-US" altLang="ko-KR" sz="1200" dirty="0">
                <a:latin typeface="210 앱굴림 L" pitchFamily="18" charset="-127"/>
                <a:ea typeface="210 앱굴림 L" pitchFamily="18" charset="-127"/>
              </a:rPr>
              <a:t>Liu et al., 2016</a:t>
            </a:r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87F18955-7E25-4240-9488-4D2DA805A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43" y="4975520"/>
            <a:ext cx="1932756" cy="8839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17BD031E-90B9-4409-A756-1C2B95C52AF2}"/>
              </a:ext>
            </a:extLst>
          </p:cNvPr>
          <p:cNvCxnSpPr>
            <a:cxnSpLocks/>
          </p:cNvCxnSpPr>
          <p:nvPr/>
        </p:nvCxnSpPr>
        <p:spPr>
          <a:xfrm flipH="1">
            <a:off x="5475651" y="4497789"/>
            <a:ext cx="1812130" cy="0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6" name="Picture 4" descr="Gas Fermentation – Metabolic Engineering Laboratory">
            <a:extLst>
              <a:ext uri="{FF2B5EF4-FFF2-40B4-BE49-F238E27FC236}">
                <a16:creationId xmlns:a16="http://schemas.microsoft.com/office/drawing/2014/main" id="{49C7FB2E-4495-4E9D-AAE5-84F18457A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267" y="4712763"/>
            <a:ext cx="4162282" cy="201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0276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605CC20-9888-4DA9-B6F4-9E1F8AD9A1A5}" type="slidenum">
              <a:rPr lang="en-US" smtClean="0"/>
              <a:t>30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550F8C-0007-431C-B9AC-CA17E5D23596}"/>
              </a:ext>
            </a:extLst>
          </p:cNvPr>
          <p:cNvSpPr txBox="1"/>
          <p:nvPr/>
        </p:nvSpPr>
        <p:spPr>
          <a:xfrm>
            <a:off x="0" y="99042"/>
            <a:ext cx="84493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0000"/>
                </a:solidFill>
              </a:rPr>
              <a:t>Developing new host to enable </a:t>
            </a:r>
            <a:r>
              <a:rPr lang="en-US" altLang="ko-KR" sz="4400" b="1" dirty="0">
                <a:solidFill>
                  <a:srgbClr val="000000"/>
                </a:solidFill>
              </a:rPr>
              <a:t>‘electron-to-biomass’</a:t>
            </a:r>
            <a:endParaRPr lang="ko-KR" altLang="en-US" sz="2800" b="1" dirty="0">
              <a:solidFill>
                <a:srgbClr val="0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203580" y="978983"/>
            <a:ext cx="79228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u="sng" dirty="0"/>
              <a:t>: Single chamber </a:t>
            </a:r>
            <a:r>
              <a:rPr lang="en-US" altLang="ko-KR" sz="2400" u="sng" dirty="0" err="1"/>
              <a:t>electrolyzer</a:t>
            </a:r>
            <a:r>
              <a:rPr lang="en-US" altLang="ko-KR" sz="2400" u="sng" dirty="0"/>
              <a:t> and hydrogen fermenter</a:t>
            </a:r>
            <a:endParaRPr lang="en-US" sz="2400" u="sn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1638680" y="1686294"/>
            <a:ext cx="2710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 err="1"/>
              <a:t>Electrolyzer</a:t>
            </a:r>
            <a:endParaRPr lang="en-US" sz="36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7744598" y="1686294"/>
            <a:ext cx="30900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/>
              <a:t>H</a:t>
            </a:r>
            <a:r>
              <a:rPr lang="en-US" altLang="ko-KR" sz="3600" b="1" baseline="-25000" dirty="0"/>
              <a:t>2</a:t>
            </a:r>
            <a:r>
              <a:rPr lang="en-US" altLang="ko-KR" sz="3600" b="1" dirty="0"/>
              <a:t> fermenter</a:t>
            </a:r>
            <a:endParaRPr lang="en-US" sz="3600" b="1" dirty="0"/>
          </a:p>
        </p:txBody>
      </p:sp>
      <p:cxnSp>
        <p:nvCxnSpPr>
          <p:cNvPr id="10" name="직선 연결선 9"/>
          <p:cNvCxnSpPr/>
          <p:nvPr/>
        </p:nvCxnSpPr>
        <p:spPr>
          <a:xfrm>
            <a:off x="6428014" y="2159000"/>
            <a:ext cx="0" cy="429260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1297594" y="4231737"/>
            <a:ext cx="1601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Electricity</a:t>
            </a:r>
            <a:endParaRPr lang="en-US" sz="2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4976957" y="423173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H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7339157" y="423173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H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7339157" y="3266537"/>
            <a:ext cx="735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CO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cxnSp>
        <p:nvCxnSpPr>
          <p:cNvPr id="18" name="직선 연결선 17"/>
          <p:cNvCxnSpPr/>
          <p:nvPr/>
        </p:nvCxnSpPr>
        <p:spPr>
          <a:xfrm flipH="1">
            <a:off x="8155883" y="3548169"/>
            <a:ext cx="1491909" cy="0"/>
          </a:xfrm>
          <a:prstGeom prst="line">
            <a:avLst/>
          </a:prstGeom>
          <a:ln w="28575">
            <a:solidFill>
              <a:srgbClr val="36A1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H="1">
            <a:off x="8155883" y="4462569"/>
            <a:ext cx="1491909" cy="0"/>
          </a:xfrm>
          <a:prstGeom prst="line">
            <a:avLst/>
          </a:prstGeom>
          <a:ln w="28575">
            <a:solidFill>
              <a:srgbClr val="36A1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9648461" y="3545371"/>
            <a:ext cx="0" cy="929898"/>
          </a:xfrm>
          <a:prstGeom prst="line">
            <a:avLst/>
          </a:prstGeom>
          <a:ln w="28575">
            <a:solidFill>
              <a:srgbClr val="36A1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9648462" y="4010320"/>
            <a:ext cx="745953" cy="0"/>
          </a:xfrm>
          <a:prstGeom prst="line">
            <a:avLst/>
          </a:prstGeom>
          <a:ln w="28575">
            <a:solidFill>
              <a:srgbClr val="36A1A9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10394415" y="3779487"/>
            <a:ext cx="1391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Biomass</a:t>
            </a:r>
            <a:endParaRPr lang="en-US" sz="2400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40FDCD7-DD6C-4DE8-A785-48E6B112B600}"/>
              </a:ext>
            </a:extLst>
          </p:cNvPr>
          <p:cNvSpPr txBox="1"/>
          <p:nvPr/>
        </p:nvSpPr>
        <p:spPr>
          <a:xfrm>
            <a:off x="4976957" y="5209636"/>
            <a:ext cx="542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O</a:t>
            </a:r>
            <a:r>
              <a:rPr lang="en-US" altLang="ko-KR" sz="2400" b="1" baseline="-25000" dirty="0"/>
              <a:t>2</a:t>
            </a:r>
            <a:endParaRPr lang="en-US" sz="2400" b="1" baseline="-25000" dirty="0"/>
          </a:p>
        </p:txBody>
      </p:sp>
      <p:cxnSp>
        <p:nvCxnSpPr>
          <p:cNvPr id="29" name="직선 연결선 28"/>
          <p:cNvCxnSpPr/>
          <p:nvPr/>
        </p:nvCxnSpPr>
        <p:spPr>
          <a:xfrm flipH="1">
            <a:off x="2952896" y="4497789"/>
            <a:ext cx="2024061" cy="0"/>
          </a:xfrm>
          <a:prstGeom prst="line">
            <a:avLst/>
          </a:prstGeom>
          <a:ln w="28575">
            <a:solidFill>
              <a:srgbClr val="00B050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3935097" y="4510571"/>
            <a:ext cx="0" cy="92989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3935100" y="5440469"/>
            <a:ext cx="1041857" cy="0"/>
          </a:xfrm>
          <a:prstGeom prst="line">
            <a:avLst/>
          </a:prstGeom>
          <a:ln w="28575">
            <a:solidFill>
              <a:srgbClr val="00B050"/>
            </a:solidFill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20E0FDA5-2726-4299-A8DD-1831F8E33E8E}"/>
              </a:ext>
            </a:extLst>
          </p:cNvPr>
          <p:cNvSpPr/>
          <p:nvPr/>
        </p:nvSpPr>
        <p:spPr>
          <a:xfrm>
            <a:off x="3058886" y="2960914"/>
            <a:ext cx="1918072" cy="1230086"/>
          </a:xfrm>
          <a:custGeom>
            <a:avLst/>
            <a:gdLst>
              <a:gd name="connsiteX0" fmla="*/ 0 w 3597729"/>
              <a:gd name="connsiteY0" fmla="*/ 1230086 h 1230086"/>
              <a:gd name="connsiteX1" fmla="*/ 762000 w 3597729"/>
              <a:gd name="connsiteY1" fmla="*/ 342900 h 1230086"/>
              <a:gd name="connsiteX2" fmla="*/ 1627415 w 3597729"/>
              <a:gd name="connsiteY2" fmla="*/ 370115 h 1230086"/>
              <a:gd name="connsiteX3" fmla="*/ 2122715 w 3597729"/>
              <a:gd name="connsiteY3" fmla="*/ 32657 h 1230086"/>
              <a:gd name="connsiteX4" fmla="*/ 2710543 w 3597729"/>
              <a:gd name="connsiteY4" fmla="*/ 174172 h 1230086"/>
              <a:gd name="connsiteX5" fmla="*/ 3597729 w 3597729"/>
              <a:gd name="connsiteY5" fmla="*/ 0 h 1230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97729" h="1230086">
                <a:moveTo>
                  <a:pt x="0" y="1230086"/>
                </a:moveTo>
                <a:cubicBezTo>
                  <a:pt x="245382" y="858157"/>
                  <a:pt x="490764" y="486228"/>
                  <a:pt x="762000" y="342900"/>
                </a:cubicBezTo>
                <a:cubicBezTo>
                  <a:pt x="1033236" y="199572"/>
                  <a:pt x="1400629" y="421822"/>
                  <a:pt x="1627415" y="370115"/>
                </a:cubicBezTo>
                <a:cubicBezTo>
                  <a:pt x="1854201" y="318408"/>
                  <a:pt x="1942194" y="65314"/>
                  <a:pt x="2122715" y="32657"/>
                </a:cubicBezTo>
                <a:cubicBezTo>
                  <a:pt x="2303236" y="0"/>
                  <a:pt x="2464707" y="179615"/>
                  <a:pt x="2710543" y="174172"/>
                </a:cubicBezTo>
                <a:cubicBezTo>
                  <a:pt x="2956379" y="168729"/>
                  <a:pt x="3400879" y="48986"/>
                  <a:pt x="3597729" y="0"/>
                </a:cubicBezTo>
              </a:path>
            </a:pathLst>
          </a:custGeom>
          <a:noFill/>
          <a:ln w="19050">
            <a:solidFill>
              <a:schemeClr val="tx1">
                <a:alpha val="70000"/>
              </a:schemeClr>
            </a:solidFill>
            <a:prstDash val="dash"/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F067700-41E6-4B5F-B315-63AD8F7449D4}"/>
              </a:ext>
            </a:extLst>
          </p:cNvPr>
          <p:cNvSpPr txBox="1"/>
          <p:nvPr/>
        </p:nvSpPr>
        <p:spPr>
          <a:xfrm>
            <a:off x="4976957" y="2772214"/>
            <a:ext cx="997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ROS</a:t>
            </a:r>
          </a:p>
          <a:p>
            <a:r>
              <a:rPr lang="en-US" altLang="ko-KR" sz="1200" b="1" dirty="0"/>
              <a:t>(e.g., H</a:t>
            </a:r>
            <a:r>
              <a:rPr lang="en-US" altLang="ko-KR" sz="1200" b="1" baseline="-25000" dirty="0"/>
              <a:t>2</a:t>
            </a:r>
            <a:r>
              <a:rPr lang="en-US" altLang="ko-KR" sz="1200" b="1" dirty="0"/>
              <a:t>O</a:t>
            </a:r>
            <a:r>
              <a:rPr lang="en-US" altLang="ko-KR" sz="1200" b="1" baseline="-25000" dirty="0"/>
              <a:t>2</a:t>
            </a:r>
            <a:r>
              <a:rPr lang="en-US" altLang="ko-KR" sz="1200" b="1" dirty="0"/>
              <a:t>)</a:t>
            </a:r>
            <a:endParaRPr lang="en-US" sz="1200" b="1" dirty="0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C9C53176-34C1-460B-8D35-107FB05B6B4D}"/>
              </a:ext>
            </a:extLst>
          </p:cNvPr>
          <p:cNvSpPr/>
          <p:nvPr/>
        </p:nvSpPr>
        <p:spPr>
          <a:xfrm>
            <a:off x="2732314" y="5007429"/>
            <a:ext cx="2244643" cy="1245045"/>
          </a:xfrm>
          <a:custGeom>
            <a:avLst/>
            <a:gdLst>
              <a:gd name="connsiteX0" fmla="*/ 0 w 3069771"/>
              <a:gd name="connsiteY0" fmla="*/ 0 h 1245045"/>
              <a:gd name="connsiteX1" fmla="*/ 468086 w 3069771"/>
              <a:gd name="connsiteY1" fmla="*/ 838200 h 1245045"/>
              <a:gd name="connsiteX2" fmla="*/ 1240971 w 3069771"/>
              <a:gd name="connsiteY2" fmla="*/ 762000 h 1245045"/>
              <a:gd name="connsiteX3" fmla="*/ 1638300 w 3069771"/>
              <a:gd name="connsiteY3" fmla="*/ 1230085 h 1245045"/>
              <a:gd name="connsiteX4" fmla="*/ 2215243 w 3069771"/>
              <a:gd name="connsiteY4" fmla="*/ 1115785 h 1245045"/>
              <a:gd name="connsiteX5" fmla="*/ 2775857 w 3069771"/>
              <a:gd name="connsiteY5" fmla="*/ 979714 h 1245045"/>
              <a:gd name="connsiteX6" fmla="*/ 3069771 w 3069771"/>
              <a:gd name="connsiteY6" fmla="*/ 1208314 h 124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69771" h="1245045">
                <a:moveTo>
                  <a:pt x="0" y="0"/>
                </a:moveTo>
                <a:cubicBezTo>
                  <a:pt x="130629" y="355600"/>
                  <a:pt x="261258" y="711200"/>
                  <a:pt x="468086" y="838200"/>
                </a:cubicBezTo>
                <a:cubicBezTo>
                  <a:pt x="674914" y="965200"/>
                  <a:pt x="1045935" y="696686"/>
                  <a:pt x="1240971" y="762000"/>
                </a:cubicBezTo>
                <a:cubicBezTo>
                  <a:pt x="1436007" y="827314"/>
                  <a:pt x="1475921" y="1171121"/>
                  <a:pt x="1638300" y="1230085"/>
                </a:cubicBezTo>
                <a:cubicBezTo>
                  <a:pt x="1800679" y="1289049"/>
                  <a:pt x="2025650" y="1157513"/>
                  <a:pt x="2215243" y="1115785"/>
                </a:cubicBezTo>
                <a:cubicBezTo>
                  <a:pt x="2404836" y="1074057"/>
                  <a:pt x="2633436" y="964293"/>
                  <a:pt x="2775857" y="979714"/>
                </a:cubicBezTo>
                <a:cubicBezTo>
                  <a:pt x="2918278" y="995136"/>
                  <a:pt x="2984500" y="1167493"/>
                  <a:pt x="3069771" y="1208314"/>
                </a:cubicBezTo>
              </a:path>
            </a:pathLst>
          </a:custGeom>
          <a:noFill/>
          <a:ln>
            <a:solidFill>
              <a:schemeClr val="tx1">
                <a:alpha val="70000"/>
              </a:schemeClr>
            </a:solidFill>
            <a:prstDash val="dash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B57B5A3-F41A-4479-9941-B97F90CEE190}"/>
              </a:ext>
            </a:extLst>
          </p:cNvPr>
          <p:cNvSpPr txBox="1"/>
          <p:nvPr/>
        </p:nvSpPr>
        <p:spPr>
          <a:xfrm>
            <a:off x="4976957" y="6122144"/>
            <a:ext cx="591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M</a:t>
            </a:r>
            <a:r>
              <a:rPr lang="en-US" altLang="ko-KR" sz="2400" b="1" baseline="30000" dirty="0"/>
              <a:t>+</a:t>
            </a:r>
            <a:endParaRPr lang="en-US" sz="2400" b="1" baseline="30000" dirty="0"/>
          </a:p>
        </p:txBody>
      </p:sp>
      <p:pic>
        <p:nvPicPr>
          <p:cNvPr id="30" name="Picture 3">
            <a:extLst>
              <a:ext uri="{FF2B5EF4-FFF2-40B4-BE49-F238E27FC236}">
                <a16:creationId xmlns:a16="http://schemas.microsoft.com/office/drawing/2014/main" id="{47A61EF0-AADF-46FE-A36E-CC7B2B438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83" y="2550787"/>
            <a:ext cx="1427562" cy="1533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F7E3A501-1A0E-479A-BD53-A97BF1F1A857}"/>
              </a:ext>
            </a:extLst>
          </p:cNvPr>
          <p:cNvSpPr/>
          <p:nvPr/>
        </p:nvSpPr>
        <p:spPr>
          <a:xfrm>
            <a:off x="1795671" y="2986563"/>
            <a:ext cx="1040323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50000"/>
              </a:lnSpc>
            </a:pPr>
            <a:r>
              <a:rPr lang="en-US" altLang="ko-KR" sz="1100" dirty="0">
                <a:latin typeface="210 앱굴림 L" pitchFamily="18" charset="-127"/>
                <a:ea typeface="210 앱굴림 L" pitchFamily="18" charset="-127"/>
              </a:rPr>
              <a:t>Li et al., 2012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A1A789B5-0BB7-49E4-90CE-73218C762895}"/>
              </a:ext>
            </a:extLst>
          </p:cNvPr>
          <p:cNvSpPr/>
          <p:nvPr/>
        </p:nvSpPr>
        <p:spPr>
          <a:xfrm>
            <a:off x="1303029" y="5950170"/>
            <a:ext cx="1469977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50000"/>
              </a:lnSpc>
            </a:pPr>
            <a:r>
              <a:rPr lang="en-US" altLang="ko-KR" sz="1200" dirty="0">
                <a:latin typeface="210 앱굴림 L" pitchFamily="18" charset="-127"/>
                <a:ea typeface="210 앱굴림 L" pitchFamily="18" charset="-127"/>
              </a:rPr>
              <a:t>Liu et al., 2016</a:t>
            </a:r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87F18955-7E25-4240-9488-4D2DA805A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43" y="4975520"/>
            <a:ext cx="1932756" cy="8839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AAA99AFF-5FF5-4524-8DB8-439FBAE834A0}"/>
              </a:ext>
            </a:extLst>
          </p:cNvPr>
          <p:cNvCxnSpPr>
            <a:cxnSpLocks/>
          </p:cNvCxnSpPr>
          <p:nvPr/>
        </p:nvCxnSpPr>
        <p:spPr>
          <a:xfrm flipH="1">
            <a:off x="5918871" y="2982112"/>
            <a:ext cx="3976329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77E76315-F327-40E6-8DA5-FDBDAFF41F32}"/>
              </a:ext>
            </a:extLst>
          </p:cNvPr>
          <p:cNvCxnSpPr>
            <a:cxnSpLocks/>
          </p:cNvCxnSpPr>
          <p:nvPr/>
        </p:nvCxnSpPr>
        <p:spPr>
          <a:xfrm>
            <a:off x="9895200" y="2979314"/>
            <a:ext cx="0" cy="7055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A7670DA8-3847-4F45-874B-69E1B68E22F4}"/>
              </a:ext>
            </a:extLst>
          </p:cNvPr>
          <p:cNvCxnSpPr>
            <a:cxnSpLocks/>
          </p:cNvCxnSpPr>
          <p:nvPr/>
        </p:nvCxnSpPr>
        <p:spPr>
          <a:xfrm flipH="1">
            <a:off x="5918871" y="6355775"/>
            <a:ext cx="399533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B37D786-C25A-447C-BBFA-2FEFBA427F01}"/>
              </a:ext>
            </a:extLst>
          </p:cNvPr>
          <p:cNvCxnSpPr>
            <a:cxnSpLocks/>
          </p:cNvCxnSpPr>
          <p:nvPr/>
        </p:nvCxnSpPr>
        <p:spPr>
          <a:xfrm>
            <a:off x="9914208" y="4147457"/>
            <a:ext cx="0" cy="2205519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곱하기 기호 39">
            <a:extLst>
              <a:ext uri="{FF2B5EF4-FFF2-40B4-BE49-F238E27FC236}">
                <a16:creationId xmlns:a16="http://schemas.microsoft.com/office/drawing/2014/main" id="{0EED3B9E-197E-42D4-B8B6-72241D5C252A}"/>
              </a:ext>
            </a:extLst>
          </p:cNvPr>
          <p:cNvSpPr/>
          <p:nvPr/>
        </p:nvSpPr>
        <p:spPr>
          <a:xfrm>
            <a:off x="9591353" y="3416192"/>
            <a:ext cx="645709" cy="645709"/>
          </a:xfrm>
          <a:prstGeom prst="mathMultipl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곱하기 기호 40">
            <a:extLst>
              <a:ext uri="{FF2B5EF4-FFF2-40B4-BE49-F238E27FC236}">
                <a16:creationId xmlns:a16="http://schemas.microsoft.com/office/drawing/2014/main" id="{1AE8D8AA-84C8-4D18-8070-5C35879E969B}"/>
              </a:ext>
            </a:extLst>
          </p:cNvPr>
          <p:cNvSpPr/>
          <p:nvPr/>
        </p:nvSpPr>
        <p:spPr>
          <a:xfrm>
            <a:off x="9606813" y="3886465"/>
            <a:ext cx="645709" cy="645709"/>
          </a:xfrm>
          <a:prstGeom prst="mathMultipl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17BD031E-90B9-4409-A756-1C2B95C52AF2}"/>
              </a:ext>
            </a:extLst>
          </p:cNvPr>
          <p:cNvCxnSpPr>
            <a:cxnSpLocks/>
          </p:cNvCxnSpPr>
          <p:nvPr/>
        </p:nvCxnSpPr>
        <p:spPr>
          <a:xfrm flipH="1">
            <a:off x="5475651" y="4497789"/>
            <a:ext cx="1812130" cy="0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triangle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6F26EBB2-76A4-4BF3-AB83-2743F978DA97}"/>
              </a:ext>
            </a:extLst>
          </p:cNvPr>
          <p:cNvCxnSpPr>
            <a:cxnSpLocks/>
          </p:cNvCxnSpPr>
          <p:nvPr/>
        </p:nvCxnSpPr>
        <p:spPr>
          <a:xfrm flipH="1">
            <a:off x="5704115" y="5417496"/>
            <a:ext cx="306432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439B6AD6-0A29-4D90-91E0-99E904457341}"/>
              </a:ext>
            </a:extLst>
          </p:cNvPr>
          <p:cNvCxnSpPr>
            <a:cxnSpLocks/>
          </p:cNvCxnSpPr>
          <p:nvPr/>
        </p:nvCxnSpPr>
        <p:spPr>
          <a:xfrm>
            <a:off x="8760323" y="4593771"/>
            <a:ext cx="0" cy="82372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곱하기 기호 53">
            <a:extLst>
              <a:ext uri="{FF2B5EF4-FFF2-40B4-BE49-F238E27FC236}">
                <a16:creationId xmlns:a16="http://schemas.microsoft.com/office/drawing/2014/main" id="{3923AFA8-4988-49A3-B995-33D031EC4394}"/>
              </a:ext>
            </a:extLst>
          </p:cNvPr>
          <p:cNvSpPr/>
          <p:nvPr/>
        </p:nvSpPr>
        <p:spPr>
          <a:xfrm>
            <a:off x="8467977" y="4348552"/>
            <a:ext cx="645709" cy="645709"/>
          </a:xfrm>
          <a:prstGeom prst="mathMultiply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711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A8E5998-BDF6-472C-8C2B-E97799A44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3" y="0"/>
            <a:ext cx="121338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401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3162233-E5DC-4C31-9471-6D42E0294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80"/>
            <a:ext cx="12192000" cy="659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9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9E343AD-B92F-4EEF-9ED5-8E09F0004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69" y="0"/>
            <a:ext cx="12004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3763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슬라이드 번호 개체 틀 1">
            <a:extLst>
              <a:ext uri="{FF2B5EF4-FFF2-40B4-BE49-F238E27FC236}">
                <a16:creationId xmlns:a16="http://schemas.microsoft.com/office/drawing/2014/main" id="{82C85A94-A1F6-4AA3-9E8B-FC516C51A7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6093" y="6427109"/>
            <a:ext cx="2743200" cy="365125"/>
          </a:xfrm>
        </p:spPr>
        <p:txBody>
          <a:bodyPr/>
          <a:lstStyle/>
          <a:p>
            <a:fld id="{0605CC20-9888-4DA9-B6F4-9E1F8AD9A1A5}" type="slidenum">
              <a:rPr lang="en-US" smtClean="0"/>
              <a:t>34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3AB244-EF5F-4D71-B216-88027632AE40}"/>
              </a:ext>
            </a:extLst>
          </p:cNvPr>
          <p:cNvSpPr txBox="1"/>
          <p:nvPr/>
        </p:nvSpPr>
        <p:spPr>
          <a:xfrm>
            <a:off x="0" y="99042"/>
            <a:ext cx="45628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000000"/>
                </a:solidFill>
              </a:rPr>
              <a:t>Acknowledgement</a:t>
            </a:r>
            <a:endParaRPr lang="ko-KR" altLang="en-US" sz="2800" b="1" dirty="0">
              <a:solidFill>
                <a:srgbClr val="000000"/>
              </a:solidFill>
            </a:endParaRP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04043DAE-857B-4F85-8FF2-95335DF0F79C}"/>
              </a:ext>
            </a:extLst>
          </p:cNvPr>
          <p:cNvSpPr txBox="1">
            <a:spLocks/>
          </p:cNvSpPr>
          <p:nvPr/>
        </p:nvSpPr>
        <p:spPr>
          <a:xfrm>
            <a:off x="-29029" y="3782177"/>
            <a:ext cx="6923112" cy="168691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altLang="ko-KR" sz="1600" b="1" dirty="0">
                <a:solidFill>
                  <a:srgbClr val="000000"/>
                </a:solidFill>
                <a:ea typeface="210 앱굴림 L" pitchFamily="18" charset="-127"/>
              </a:rPr>
              <a:t>Korea C1 Gas Refinery R&amp;D Center</a:t>
            </a:r>
            <a:r>
              <a:rPr lang="en-US" altLang="ko-KR" sz="1600" dirty="0">
                <a:solidFill>
                  <a:srgbClr val="000000"/>
                </a:solidFill>
                <a:ea typeface="210 앱굴림 L" pitchFamily="18" charset="-127"/>
              </a:rPr>
              <a:t>, Ministry of Science, ICT and Future Planning, Korea: C1 Biorefinery Program</a:t>
            </a:r>
          </a:p>
          <a:p>
            <a:pPr>
              <a:spcBef>
                <a:spcPts val="1800"/>
              </a:spcBef>
            </a:pPr>
            <a:r>
              <a:rPr lang="en-US" altLang="ko-KR" sz="1600" dirty="0" err="1">
                <a:solidFill>
                  <a:srgbClr val="000000"/>
                </a:solidFill>
                <a:ea typeface="210 앱굴림 L" pitchFamily="18" charset="-127"/>
              </a:rPr>
              <a:t>Bioelectrochemical</a:t>
            </a:r>
            <a:r>
              <a:rPr lang="en-US" altLang="ko-KR" sz="1600" dirty="0">
                <a:solidFill>
                  <a:srgbClr val="000000"/>
                </a:solidFill>
                <a:ea typeface="210 앱굴림 L" pitchFamily="18" charset="-127"/>
              </a:rPr>
              <a:t> regulation of bacterial redox state and transcription for active control of metabolic pathway, </a:t>
            </a:r>
            <a:r>
              <a:rPr lang="en-US" altLang="ko-KR" sz="1600" b="1" dirty="0">
                <a:solidFill>
                  <a:srgbClr val="000000"/>
                </a:solidFill>
                <a:ea typeface="210 앱굴림 L" pitchFamily="18" charset="-127"/>
              </a:rPr>
              <a:t>Mid-Career Researcher Program</a:t>
            </a:r>
            <a:r>
              <a:rPr lang="en-US" altLang="ko-KR" sz="1600" dirty="0">
                <a:solidFill>
                  <a:srgbClr val="000000"/>
                </a:solidFill>
                <a:ea typeface="210 앱굴림 L" pitchFamily="18" charset="-127"/>
              </a:rPr>
              <a:t>, National Research Foundation of Korea</a:t>
            </a:r>
          </a:p>
          <a:p>
            <a:pPr>
              <a:spcBef>
                <a:spcPts val="1800"/>
              </a:spcBef>
            </a:pPr>
            <a:r>
              <a:rPr lang="en-US" altLang="ko-KR" sz="1600" dirty="0">
                <a:solidFill>
                  <a:srgbClr val="000000"/>
                </a:solidFill>
                <a:ea typeface="210 앱굴림 L" pitchFamily="18" charset="-127"/>
              </a:rPr>
              <a:t>Biomass production in an integration of water splitting reactor, </a:t>
            </a:r>
            <a:r>
              <a:rPr lang="en-US" altLang="ko-KR" sz="1600" b="1" dirty="0">
                <a:solidFill>
                  <a:srgbClr val="000000"/>
                </a:solidFill>
                <a:ea typeface="210 앱굴림 L" pitchFamily="18" charset="-127"/>
              </a:rPr>
              <a:t>Postdoctoral Researcher Program</a:t>
            </a:r>
            <a:r>
              <a:rPr lang="en-US" altLang="ko-KR" sz="1600" dirty="0">
                <a:solidFill>
                  <a:srgbClr val="000000"/>
                </a:solidFill>
                <a:ea typeface="210 앱굴림 L" pitchFamily="18" charset="-127"/>
              </a:rPr>
              <a:t>, National Research Foundation of Korea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3413606-B570-40F4-8BD9-A416EF78C8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07" y="5838438"/>
            <a:ext cx="1754673" cy="8840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B603B690-1085-43FD-BA69-0CC053540A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5" t="10936" r="3375" b="43699"/>
          <a:stretch/>
        </p:blipFill>
        <p:spPr>
          <a:xfrm>
            <a:off x="2163364" y="5766933"/>
            <a:ext cx="1860144" cy="90493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6E90D12-7372-4164-BBEE-26FFAB9A555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2" t="10461" r="19108" b="10460"/>
          <a:stretch/>
        </p:blipFill>
        <p:spPr>
          <a:xfrm>
            <a:off x="4564733" y="5847714"/>
            <a:ext cx="2329350" cy="776450"/>
          </a:xfrm>
          <a:prstGeom prst="rect">
            <a:avLst/>
          </a:prstGeom>
        </p:spPr>
      </p:pic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8D1EA920-EE2F-4743-9795-7D634134B756}"/>
              </a:ext>
            </a:extLst>
          </p:cNvPr>
          <p:cNvSpPr txBox="1">
            <a:spLocks/>
          </p:cNvSpPr>
          <p:nvPr/>
        </p:nvSpPr>
        <p:spPr>
          <a:xfrm>
            <a:off x="-29029" y="1166019"/>
            <a:ext cx="4308917" cy="240699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altLang="ko-KR" sz="2400" b="1" dirty="0">
                <a:solidFill>
                  <a:srgbClr val="000000"/>
                </a:solidFill>
                <a:ea typeface="210 앱굴림 L" pitchFamily="18" charset="-127"/>
              </a:rPr>
              <a:t>Prof. Jung Rae Kim</a:t>
            </a:r>
          </a:p>
          <a:p>
            <a:pPr>
              <a:spcBef>
                <a:spcPts val="1800"/>
              </a:spcBef>
            </a:pP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Prof. </a:t>
            </a:r>
            <a:r>
              <a:rPr lang="en-US" altLang="ko-KR" sz="2200" b="1" dirty="0" err="1">
                <a:solidFill>
                  <a:srgbClr val="000000"/>
                </a:solidFill>
                <a:ea typeface="210 앱굴림 L" pitchFamily="18" charset="-127"/>
              </a:rPr>
              <a:t>Sunghoon</a:t>
            </a: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 Park</a:t>
            </a:r>
          </a:p>
          <a:p>
            <a:pPr>
              <a:spcBef>
                <a:spcPts val="1800"/>
              </a:spcBef>
            </a:pP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Dr. Jin </a:t>
            </a:r>
            <a:r>
              <a:rPr lang="en-US" altLang="ko-KR" sz="2200" b="1" dirty="0" err="1">
                <a:solidFill>
                  <a:srgbClr val="000000"/>
                </a:solidFill>
                <a:ea typeface="210 앱굴림 L" pitchFamily="18" charset="-127"/>
              </a:rPr>
              <a:t>Hee</a:t>
            </a: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 </a:t>
            </a:r>
            <a:r>
              <a:rPr lang="en-US" altLang="ko-KR" sz="2200" b="1" dirty="0" err="1">
                <a:solidFill>
                  <a:srgbClr val="000000"/>
                </a:solidFill>
                <a:ea typeface="210 앱굴림 L" pitchFamily="18" charset="-127"/>
              </a:rPr>
              <a:t>Heo</a:t>
            </a:r>
            <a:endParaRPr lang="en-US" altLang="ko-KR" sz="2200" b="1" dirty="0">
              <a:solidFill>
                <a:srgbClr val="000000"/>
              </a:solidFill>
              <a:ea typeface="210 앱굴림 L" pitchFamily="18" charset="-127"/>
            </a:endParaRPr>
          </a:p>
          <a:p>
            <a:pPr>
              <a:spcBef>
                <a:spcPts val="1800"/>
              </a:spcBef>
            </a:pP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Dr. Ashok </a:t>
            </a:r>
            <a:r>
              <a:rPr lang="en-US" altLang="ko-KR" sz="2200" b="1" dirty="0" err="1">
                <a:solidFill>
                  <a:srgbClr val="000000"/>
                </a:solidFill>
                <a:ea typeface="210 앱굴림 L" pitchFamily="18" charset="-127"/>
              </a:rPr>
              <a:t>Somasundar</a:t>
            </a:r>
            <a:endParaRPr lang="en-US" altLang="ko-KR" sz="2200" b="1" dirty="0">
              <a:solidFill>
                <a:srgbClr val="000000"/>
              </a:solidFill>
              <a:ea typeface="210 앱굴림 L" pitchFamily="18" charset="-127"/>
            </a:endParaRPr>
          </a:p>
          <a:p>
            <a:pPr>
              <a:spcBef>
                <a:spcPts val="1800"/>
              </a:spcBef>
            </a:pP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Dr. </a:t>
            </a:r>
            <a:r>
              <a:rPr lang="en-US" altLang="ko-KR" sz="2200" b="1" dirty="0" err="1">
                <a:solidFill>
                  <a:srgbClr val="000000"/>
                </a:solidFill>
                <a:ea typeface="210 앱굴림 L" pitchFamily="18" charset="-127"/>
              </a:rPr>
              <a:t>Satish</a:t>
            </a:r>
            <a:r>
              <a:rPr lang="en-US" altLang="ko-KR" sz="2200" b="1" dirty="0">
                <a:solidFill>
                  <a:srgbClr val="000000"/>
                </a:solidFill>
                <a:ea typeface="210 앱굴림 L" pitchFamily="18" charset="-127"/>
              </a:rPr>
              <a:t> Kumar, </a:t>
            </a:r>
            <a:r>
              <a:rPr lang="en-US" altLang="ko-KR" sz="2200" b="1" dirty="0" err="1">
                <a:solidFill>
                  <a:srgbClr val="000000"/>
                </a:solidFill>
                <a:ea typeface="210 앱굴림 L" pitchFamily="18" charset="-127"/>
              </a:rPr>
              <a:t>Ainala</a:t>
            </a:r>
            <a:endParaRPr lang="en-US" altLang="ko-KR" sz="2400" dirty="0">
              <a:solidFill>
                <a:srgbClr val="000000"/>
              </a:solidFill>
              <a:ea typeface="210 앱굴림 L" pitchFamily="18" charset="-127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B5A38BB5-04D0-41A6-80CB-E1453C60BEB4}"/>
              </a:ext>
            </a:extLst>
          </p:cNvPr>
          <p:cNvSpPr txBox="1">
            <a:spLocks/>
          </p:cNvSpPr>
          <p:nvPr/>
        </p:nvSpPr>
        <p:spPr>
          <a:xfrm>
            <a:off x="3427861" y="1670493"/>
            <a:ext cx="3263225" cy="16869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altLang="ko-KR" sz="2000" b="1" dirty="0">
                <a:solidFill>
                  <a:srgbClr val="000000"/>
                </a:solidFill>
                <a:ea typeface="210 앱굴림 L" pitchFamily="18" charset="-127"/>
              </a:rPr>
              <a:t>Dr. Young </a:t>
            </a:r>
            <a:r>
              <a:rPr lang="en-US" altLang="ko-KR" sz="2000" b="1" dirty="0" err="1">
                <a:solidFill>
                  <a:srgbClr val="000000"/>
                </a:solidFill>
                <a:ea typeface="210 앱굴림 L" pitchFamily="18" charset="-127"/>
              </a:rPr>
              <a:t>Eun</a:t>
            </a:r>
            <a:r>
              <a:rPr lang="en-US" altLang="ko-KR" sz="2000" b="1" dirty="0">
                <a:solidFill>
                  <a:srgbClr val="000000"/>
                </a:solidFill>
                <a:ea typeface="210 앱굴림 L" pitchFamily="18" charset="-127"/>
              </a:rPr>
              <a:t> Song</a:t>
            </a:r>
          </a:p>
          <a:p>
            <a:pPr>
              <a:spcBef>
                <a:spcPts val="1800"/>
              </a:spcBef>
            </a:pPr>
            <a:r>
              <a:rPr lang="en-US" altLang="ko-KR" sz="2000" b="1" dirty="0">
                <a:solidFill>
                  <a:srgbClr val="000000"/>
                </a:solidFill>
                <a:ea typeface="210 앱굴림 L" pitchFamily="18" charset="-127"/>
              </a:rPr>
              <a:t>Ms. Cho </a:t>
            </a:r>
            <a:r>
              <a:rPr lang="en-US" altLang="ko-KR" sz="2000" b="1" dirty="0" err="1">
                <a:solidFill>
                  <a:srgbClr val="000000"/>
                </a:solidFill>
                <a:ea typeface="210 앱굴림 L" pitchFamily="18" charset="-127"/>
              </a:rPr>
              <a:t>Rong</a:t>
            </a:r>
            <a:r>
              <a:rPr lang="en-US" altLang="ko-KR" sz="2000" b="1" dirty="0">
                <a:solidFill>
                  <a:srgbClr val="000000"/>
                </a:solidFill>
                <a:ea typeface="210 앱굴림 L" pitchFamily="18" charset="-127"/>
              </a:rPr>
              <a:t> Lee</a:t>
            </a:r>
          </a:p>
          <a:p>
            <a:pPr>
              <a:spcBef>
                <a:spcPts val="1800"/>
              </a:spcBef>
            </a:pPr>
            <a:r>
              <a:rPr lang="en-US" altLang="ko-KR" sz="2000" b="1" dirty="0">
                <a:solidFill>
                  <a:srgbClr val="000000"/>
                </a:solidFill>
                <a:ea typeface="210 앱굴림 L" pitchFamily="18" charset="-127"/>
              </a:rPr>
              <a:t>Ms. </a:t>
            </a:r>
            <a:r>
              <a:rPr lang="en-US" altLang="ko-KR" sz="2000" b="1" dirty="0" err="1">
                <a:solidFill>
                  <a:srgbClr val="000000"/>
                </a:solidFill>
                <a:ea typeface="210 앱굴림 L" pitchFamily="18" charset="-127"/>
              </a:rPr>
              <a:t>Mi-yeon</a:t>
            </a:r>
            <a:r>
              <a:rPr lang="en-US" altLang="ko-KR" sz="2000" b="1" dirty="0">
                <a:solidFill>
                  <a:srgbClr val="000000"/>
                </a:solidFill>
                <a:ea typeface="210 앱굴림 L" pitchFamily="18" charset="-127"/>
              </a:rPr>
              <a:t> Kim</a:t>
            </a:r>
          </a:p>
          <a:p>
            <a:pPr marL="0" indent="0">
              <a:spcBef>
                <a:spcPts val="1800"/>
              </a:spcBef>
              <a:buNone/>
            </a:pPr>
            <a:endParaRPr lang="en-US" altLang="ko-KR" sz="2000" dirty="0">
              <a:solidFill>
                <a:srgbClr val="000000"/>
              </a:solidFill>
              <a:ea typeface="210 앱굴림 L" pitchFamily="18" charset="-127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C90D22D4-EFCC-45DC-8ED4-B02E829D56A3}"/>
              </a:ext>
            </a:extLst>
          </p:cNvPr>
          <p:cNvSpPr txBox="1">
            <a:spLocks/>
          </p:cNvSpPr>
          <p:nvPr/>
        </p:nvSpPr>
        <p:spPr>
          <a:xfrm>
            <a:off x="6893088" y="1166019"/>
            <a:ext cx="4308917" cy="24069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</a:pPr>
            <a:r>
              <a:rPr lang="en-US" altLang="ko-KR" sz="2400" b="1" dirty="0">
                <a:solidFill>
                  <a:srgbClr val="000000"/>
                </a:solidFill>
                <a:ea typeface="210 앱굴림 L" pitchFamily="18" charset="-127"/>
              </a:rPr>
              <a:t>Dr. Eric Sundstrom</a:t>
            </a:r>
          </a:p>
          <a:p>
            <a:pPr>
              <a:spcBef>
                <a:spcPts val="1800"/>
              </a:spcBef>
            </a:pPr>
            <a:r>
              <a:rPr lang="en-US" altLang="ko-KR" sz="2400" b="1" dirty="0">
                <a:solidFill>
                  <a:srgbClr val="000000"/>
                </a:solidFill>
                <a:ea typeface="210 앱굴림 L" pitchFamily="18" charset="-127"/>
              </a:rPr>
              <a:t>Dr. Steven Singer</a:t>
            </a:r>
          </a:p>
          <a:p>
            <a:pPr>
              <a:spcBef>
                <a:spcPts val="1800"/>
              </a:spcBef>
            </a:pPr>
            <a:r>
              <a:rPr lang="en-US" altLang="ko-KR" sz="2400" b="1" dirty="0">
                <a:solidFill>
                  <a:srgbClr val="000000"/>
                </a:solidFill>
                <a:ea typeface="210 앱굴림 L" pitchFamily="18" charset="-127"/>
              </a:rPr>
              <a:t>Dr. Justin </a:t>
            </a:r>
            <a:r>
              <a:rPr lang="en-US" altLang="ko-KR" sz="2400" b="1" dirty="0" err="1">
                <a:solidFill>
                  <a:srgbClr val="000000"/>
                </a:solidFill>
                <a:ea typeface="210 앱굴림 L" pitchFamily="18" charset="-127"/>
              </a:rPr>
              <a:t>Panich</a:t>
            </a:r>
            <a:endParaRPr lang="en-US" altLang="ko-KR" sz="2400" b="1" dirty="0">
              <a:solidFill>
                <a:srgbClr val="000000"/>
              </a:solidFill>
              <a:ea typeface="210 앱굴림 L" pitchFamily="18" charset="-127"/>
            </a:endParaRPr>
          </a:p>
          <a:p>
            <a:pPr>
              <a:spcBef>
                <a:spcPts val="1800"/>
              </a:spcBef>
            </a:pPr>
            <a:r>
              <a:rPr lang="en-US" altLang="ko-KR" sz="2400" b="1" dirty="0">
                <a:solidFill>
                  <a:srgbClr val="000000"/>
                </a:solidFill>
                <a:ea typeface="210 앱굴림 L" pitchFamily="18" charset="-127"/>
              </a:rPr>
              <a:t>Dr. Chang Dou</a:t>
            </a:r>
            <a:endParaRPr lang="en-US" altLang="ko-KR" sz="2400" dirty="0">
              <a:solidFill>
                <a:srgbClr val="000000"/>
              </a:solidFill>
              <a:ea typeface="210 앱굴림 L" pitchFamily="18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68791E7-480E-47A1-8391-9737AB6C67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7341" y="0"/>
            <a:ext cx="3534659" cy="1162419"/>
          </a:xfrm>
          <a:prstGeom prst="rect">
            <a:avLst/>
          </a:prstGeom>
        </p:spPr>
      </p:pic>
      <p:pic>
        <p:nvPicPr>
          <p:cNvPr id="5122" name="Picture 2" descr="부산대학교 Pusan National University - PNU - YouTube">
            <a:extLst>
              <a:ext uri="{FF2B5EF4-FFF2-40B4-BE49-F238E27FC236}">
                <a16:creationId xmlns:a16="http://schemas.microsoft.com/office/drawing/2014/main" id="{DBA15265-A8FA-4B0D-96E3-E10BF833C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900" y="84454"/>
            <a:ext cx="769441" cy="76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미국 에너지부 - 위키백과, 우리 모두의 백과사전">
            <a:extLst>
              <a:ext uri="{FF2B5EF4-FFF2-40B4-BE49-F238E27FC236}">
                <a16:creationId xmlns:a16="http://schemas.microsoft.com/office/drawing/2014/main" id="{C9A72EE6-B91B-49EA-80D8-2BF07751D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637" y="3576616"/>
            <a:ext cx="1482819" cy="148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oyal Dutch Shell - Wikipedia">
            <a:extLst>
              <a:ext uri="{FF2B5EF4-FFF2-40B4-BE49-F238E27FC236}">
                <a16:creationId xmlns:a16="http://schemas.microsoft.com/office/drawing/2014/main" id="{450BB96C-8CC8-4263-8483-327B9409B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8011" y="3952434"/>
            <a:ext cx="1194638" cy="110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Advanced Biofuels and Bioproducts Process Development Unit (ABPDU) |  LinkedIn">
            <a:extLst>
              <a:ext uri="{FF2B5EF4-FFF2-40B4-BE49-F238E27FC236}">
                <a16:creationId xmlns:a16="http://schemas.microsoft.com/office/drawing/2014/main" id="{14B824EB-8985-4593-9383-58B05D835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7626" y="119752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jbei square - ABPDU">
            <a:extLst>
              <a:ext uri="{FF2B5EF4-FFF2-40B4-BE49-F238E27FC236}">
                <a16:creationId xmlns:a16="http://schemas.microsoft.com/office/drawing/2014/main" id="{50D03CD2-8697-4E67-9B6B-719F92B16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797" y="5154173"/>
            <a:ext cx="1754672" cy="175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University of California, Berkeley - Wikipedia">
            <a:extLst>
              <a:ext uri="{FF2B5EF4-FFF2-40B4-BE49-F238E27FC236}">
                <a16:creationId xmlns:a16="http://schemas.microsoft.com/office/drawing/2014/main" id="{84C8AB3F-C81C-4AFB-8754-A23F209AF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218" y="5130701"/>
            <a:ext cx="1545771" cy="154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U.S. National Renewable Energy Laboratory | USAID Clean Power Asia">
            <a:extLst>
              <a:ext uri="{FF2B5EF4-FFF2-40B4-BE49-F238E27FC236}">
                <a16:creationId xmlns:a16="http://schemas.microsoft.com/office/drawing/2014/main" id="{78EFCF3F-004E-41AD-86CC-2643009C5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218" y="4139554"/>
            <a:ext cx="1887380" cy="53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4401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ptain America Vs Thanos Wallpapers - Top Free Captain America Vs Thanos  Backgrounds - WallpaperAccess">
            <a:extLst>
              <a:ext uri="{FF2B5EF4-FFF2-40B4-BE49-F238E27FC236}">
                <a16:creationId xmlns:a16="http://schemas.microsoft.com/office/drawing/2014/main" id="{F2823D6F-75A8-4A67-8110-28384EE5B7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6"/>
          <a:stretch/>
        </p:blipFill>
        <p:spPr bwMode="auto">
          <a:xfrm>
            <a:off x="0" y="0"/>
            <a:ext cx="12192000" cy="688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1EEA3D18-C11C-48EF-91CC-DE39A8E945C7}"/>
              </a:ext>
            </a:extLst>
          </p:cNvPr>
          <p:cNvSpPr/>
          <p:nvPr/>
        </p:nvSpPr>
        <p:spPr>
          <a:xfrm>
            <a:off x="58057" y="50800"/>
            <a:ext cx="12075886" cy="675640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2F9103-EB5C-4BCB-8C44-5CE97737DB8D}"/>
              </a:ext>
            </a:extLst>
          </p:cNvPr>
          <p:cNvSpPr txBox="1"/>
          <p:nvPr/>
        </p:nvSpPr>
        <p:spPr>
          <a:xfrm>
            <a:off x="475414" y="4658984"/>
            <a:ext cx="3733729" cy="1323439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/>
              <a:t>Thank you for your attention!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451202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931</Words>
  <Application>Microsoft Office PowerPoint</Application>
  <PresentationFormat>와이드스크린</PresentationFormat>
  <Paragraphs>339</Paragraphs>
  <Slides>35</Slides>
  <Notes>5</Notes>
  <HiddenSlides>0</HiddenSlides>
  <MMClips>0</MMClips>
  <ScaleCrop>false</ScaleCrop>
  <HeadingPairs>
    <vt:vector size="8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35</vt:i4>
      </vt:variant>
    </vt:vector>
  </HeadingPairs>
  <TitlesOfParts>
    <vt:vector size="53" baseType="lpstr">
      <vt:lpstr>12LotteMartDreamBold</vt:lpstr>
      <vt:lpstr>12롯데마트드림Bold</vt:lpstr>
      <vt:lpstr>210 앱굴림 L</vt:lpstr>
      <vt:lpstr>G마켓 산스 Bold</vt:lpstr>
      <vt:lpstr>G마켓 산스 Medium</vt:lpstr>
      <vt:lpstr>HY견고딕</vt:lpstr>
      <vt:lpstr>굴림</vt:lpstr>
      <vt:lpstr>맑은 고딕</vt:lpstr>
      <vt:lpstr>Arial</vt:lpstr>
      <vt:lpstr>Bahnschrift SemiBold</vt:lpstr>
      <vt:lpstr>Calibri</vt:lpstr>
      <vt:lpstr>Calibri Light</vt:lpstr>
      <vt:lpstr>Cambria</vt:lpstr>
      <vt:lpstr>Ebrima</vt:lpstr>
      <vt:lpstr>Times New Roman</vt:lpstr>
      <vt:lpstr>Office 테마</vt:lpstr>
      <vt:lpstr>SPW 10.0 Graph</vt:lpstr>
      <vt:lpstr>SPW 12.0 Graph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changman kim</dc:creator>
  <cp:lastModifiedBy>A</cp:lastModifiedBy>
  <cp:revision>32</cp:revision>
  <dcterms:created xsi:type="dcterms:W3CDTF">2021-10-05T16:45:08Z</dcterms:created>
  <dcterms:modified xsi:type="dcterms:W3CDTF">2021-12-10T08:09:37Z</dcterms:modified>
</cp:coreProperties>
</file>